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 id="2147483683" r:id="rId6"/>
  </p:sldMasterIdLst>
  <p:notesMasterIdLst>
    <p:notesMasterId r:id="rId7"/>
  </p:notesMasterIdLst>
  <p:sldIdLst>
    <p:sldId id="256" r:id="rId8"/>
  </p:sldIdLst>
  <p:sldSz cy="32918400" cx="27432000"/>
  <p:notesSz cx="6858000" cy="9144000"/>
  <p:embeddedFontLst>
    <p:embeddedFont>
      <p:font typeface="Roboto"/>
      <p:regular r:id="rId9"/>
      <p:bold r:id="rId10"/>
      <p:italic r:id="rId11"/>
      <p:boldItalic r:id="rId12"/>
    </p:embeddedFont>
    <p:embeddedFont>
      <p:font typeface="Arial Narrow"/>
      <p:regular r:id="rId13"/>
      <p:bold r:id="rId14"/>
      <p:italic r:id="rId15"/>
      <p:boldItalic r:id="rId16"/>
    </p:embeddedFont>
    <p:embeddedFont>
      <p:font typeface="Lato"/>
      <p:regular r:id="rId17"/>
      <p:bold r:id="rId18"/>
      <p:italic r:id="rId19"/>
      <p:boldItalic r:id="rId20"/>
    </p:embeddedFont>
    <p:embeddedFont>
      <p:font typeface="Arial Black"/>
      <p:regular r:id="rId21"/>
    </p:embeddedFont>
    <p:embeddedFont>
      <p:font typeface="Oswald"/>
      <p:regular r:id="rId22"/>
      <p:bold r:id="rId23"/>
    </p:embeddedFont>
    <p:embeddedFont>
      <p:font typeface="Merriweather"/>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D9F0AB6-D192-4F54-B0F4-9CB38D6D6DCB}">
  <a:tblStyle styleId="{FD9F0AB6-D192-4F54-B0F4-9CB38D6D6DC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Oswald-regular.fntdata"/><Relationship Id="rId21" Type="http://schemas.openxmlformats.org/officeDocument/2006/relationships/font" Target="fonts/ArialBlack-regular.fntdata"/><Relationship Id="rId24" Type="http://schemas.openxmlformats.org/officeDocument/2006/relationships/font" Target="fonts/Merriweather-regular.fntdata"/><Relationship Id="rId23" Type="http://schemas.openxmlformats.org/officeDocument/2006/relationships/font" Target="fonts/Oswald-bold.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font" Target="fonts/Roboto-regular.fntdata"/><Relationship Id="rId26" Type="http://schemas.openxmlformats.org/officeDocument/2006/relationships/font" Target="fonts/Merriweather-italic.fntdata"/><Relationship Id="rId25" Type="http://schemas.openxmlformats.org/officeDocument/2006/relationships/font" Target="fonts/Merriweather-bold.fntdata"/><Relationship Id="rId27" Type="http://schemas.openxmlformats.org/officeDocument/2006/relationships/font" Target="fonts/Merriweather-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font" Target="fonts/Roboto-italic.fntdata"/><Relationship Id="rId10" Type="http://schemas.openxmlformats.org/officeDocument/2006/relationships/font" Target="fonts/Roboto-bold.fntdata"/><Relationship Id="rId13" Type="http://schemas.openxmlformats.org/officeDocument/2006/relationships/font" Target="fonts/ArialNarrow-regular.fntdata"/><Relationship Id="rId12" Type="http://schemas.openxmlformats.org/officeDocument/2006/relationships/font" Target="fonts/Roboto-boldItalic.fntdata"/><Relationship Id="rId15" Type="http://schemas.openxmlformats.org/officeDocument/2006/relationships/font" Target="fonts/ArialNarrow-italic.fntdata"/><Relationship Id="rId14" Type="http://schemas.openxmlformats.org/officeDocument/2006/relationships/font" Target="fonts/ArialNarrow-bold.fntdata"/><Relationship Id="rId17" Type="http://schemas.openxmlformats.org/officeDocument/2006/relationships/font" Target="fonts/Lato-regular.fntdata"/><Relationship Id="rId16" Type="http://schemas.openxmlformats.org/officeDocument/2006/relationships/font" Target="fonts/ArialNarrow-boldItalic.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 name="Shape 2"/>
        <p:cNvGrpSpPr/>
        <p:nvPr/>
      </p:nvGrpSpPr>
      <p:grpSpPr>
        <a:xfrm>
          <a:off x="0" y="0"/>
          <a:ext cx="0" cy="0"/>
          <a:chOff x="0" y="0"/>
          <a:chExt cx="0" cy="0"/>
        </a:xfrm>
      </p:grpSpPr>
      <p:sp>
        <p:nvSpPr>
          <p:cNvPr id="3" name="Google Shape;3;n"/>
          <p:cNvSpPr/>
          <p:nvPr/>
        </p:nvSpPr>
        <p:spPr>
          <a:xfrm>
            <a:off x="0" y="0"/>
            <a:ext cx="6858000" cy="9144000"/>
          </a:xfrm>
          <a:prstGeom prst="roundRect">
            <a:avLst>
              <a:gd fmla="val 23" name="adj"/>
            </a:avLst>
          </a:pr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4" name="Google Shape;4;n"/>
          <p:cNvSpPr/>
          <p:nvPr/>
        </p:nvSpPr>
        <p:spPr>
          <a:xfrm>
            <a:off x="0" y="0"/>
            <a:ext cx="6858000" cy="9144000"/>
          </a:xfrm>
          <a:prstGeom prst="roundRect">
            <a:avLst>
              <a:gd fmla="val 23" name="adj"/>
            </a:avLst>
          </a:pr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5" name="Google Shape;5;n"/>
          <p:cNvSpPr/>
          <p:nvPr/>
        </p:nvSpPr>
        <p:spPr>
          <a:xfrm>
            <a:off x="0" y="0"/>
            <a:ext cx="6858000" cy="9144000"/>
          </a:xfrm>
          <a:prstGeom prst="roundRect">
            <a:avLst>
              <a:gd fmla="val 23" name="adj"/>
            </a:avLst>
          </a:pr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6" name="Google Shape;6;n"/>
          <p:cNvSpPr/>
          <p:nvPr/>
        </p:nvSpPr>
        <p:spPr>
          <a:xfrm>
            <a:off x="0" y="0"/>
            <a:ext cx="6858000" cy="9144000"/>
          </a:xfrm>
          <a:prstGeom prst="roundRect">
            <a:avLst>
              <a:gd fmla="val 23" name="adj"/>
            </a:avLst>
          </a:pr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7" name="Google Shape;7;n"/>
          <p:cNvSpPr/>
          <p:nvPr/>
        </p:nvSpPr>
        <p:spPr>
          <a:xfrm>
            <a:off x="0" y="0"/>
            <a:ext cx="6858000" cy="9144000"/>
          </a:xfrm>
          <a:prstGeom prst="roundRect">
            <a:avLst>
              <a:gd fmla="val 23" name="adj"/>
            </a:avLst>
          </a:pr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8" name="Google Shape;8;n"/>
          <p:cNvSpPr/>
          <p:nvPr/>
        </p:nvSpPr>
        <p:spPr>
          <a:xfrm>
            <a:off x="0" y="0"/>
            <a:ext cx="6858000" cy="9144000"/>
          </a:xfrm>
          <a:prstGeom prst="roundRect">
            <a:avLst>
              <a:gd fmla="val 23" name="adj"/>
            </a:avLst>
          </a:pr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9" name="Google Shape;9;n"/>
          <p:cNvSpPr/>
          <p:nvPr/>
        </p:nvSpPr>
        <p:spPr>
          <a:xfrm>
            <a:off x="0" y="0"/>
            <a:ext cx="6858000" cy="9144000"/>
          </a:xfrm>
          <a:prstGeom prst="roundRect">
            <a:avLst>
              <a:gd fmla="val 23" name="adj"/>
            </a:avLst>
          </a:pr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10" name="Google Shape;10;n"/>
          <p:cNvSpPr txBox="1"/>
          <p:nvPr/>
        </p:nvSpPr>
        <p:spPr>
          <a:xfrm>
            <a:off x="0" y="0"/>
            <a:ext cx="2971800" cy="4572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11" name="Google Shape;11;n"/>
          <p:cNvSpPr txBox="1"/>
          <p:nvPr/>
        </p:nvSpPr>
        <p:spPr>
          <a:xfrm>
            <a:off x="3884613" y="0"/>
            <a:ext cx="2971800" cy="4572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12" name="Google Shape;12;n"/>
          <p:cNvSpPr/>
          <p:nvPr>
            <p:ph idx="2" type="sldImg"/>
          </p:nvPr>
        </p:nvSpPr>
        <p:spPr>
          <a:xfrm>
            <a:off x="2000250" y="685800"/>
            <a:ext cx="2846388" cy="5264150"/>
          </a:xfrm>
          <a:custGeom>
            <a:rect b="b" l="l" r="r" t="t"/>
            <a:pathLst>
              <a:path extrusionOk="0" h="120000" w="120000">
                <a:moveTo>
                  <a:pt x="0" y="0"/>
                </a:moveTo>
                <a:lnTo>
                  <a:pt x="120000" y="0"/>
                </a:lnTo>
                <a:lnTo>
                  <a:pt x="120000" y="120000"/>
                </a:lnTo>
                <a:lnTo>
                  <a:pt x="0" y="120000"/>
                </a:lnTo>
                <a:close/>
              </a:path>
            </a:pathLst>
          </a:custGeom>
          <a:noFill/>
          <a:ln cap="sq" cmpd="sng" w="9525">
            <a:solidFill>
              <a:srgbClr val="000000"/>
            </a:solidFill>
            <a:prstDash val="solid"/>
            <a:miter lim="800000"/>
            <a:headEnd len="sm" w="sm" type="none"/>
            <a:tailEnd len="sm" w="sm" type="none"/>
          </a:ln>
        </p:spPr>
      </p:sp>
      <p:sp>
        <p:nvSpPr>
          <p:cNvPr id="13" name="Google Shape;13;n"/>
          <p:cNvSpPr txBox="1"/>
          <p:nvPr>
            <p:ph idx="1" type="body"/>
          </p:nvPr>
        </p:nvSpPr>
        <p:spPr>
          <a:xfrm>
            <a:off x="685800" y="4343400"/>
            <a:ext cx="5475288" cy="4103688"/>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360"/>
              </a:spcBef>
              <a:spcAft>
                <a:spcPts val="0"/>
              </a:spcAft>
              <a:buSzPts val="1400"/>
              <a:buNone/>
              <a:defRPr b="0" i="0" sz="1200" u="none" cap="none" strike="noStrike">
                <a:solidFill>
                  <a:srgbClr val="000000"/>
                </a:solidFill>
                <a:latin typeface="Times New Roman"/>
                <a:ea typeface="Times New Roman"/>
                <a:cs typeface="Times New Roman"/>
                <a:sym typeface="Times New Roman"/>
              </a:defRPr>
            </a:lvl1pPr>
            <a:lvl2pPr indent="-228600" lvl="1" marL="914400" marR="0" rtl="0" algn="l">
              <a:spcBef>
                <a:spcPts val="360"/>
              </a:spcBef>
              <a:spcAft>
                <a:spcPts val="0"/>
              </a:spcAft>
              <a:buSzPts val="1400"/>
              <a:buNone/>
              <a:defRPr b="0" i="0" sz="1200" u="none" cap="none" strike="noStrike">
                <a:solidFill>
                  <a:srgbClr val="000000"/>
                </a:solidFill>
                <a:latin typeface="Times New Roman"/>
                <a:ea typeface="Times New Roman"/>
                <a:cs typeface="Times New Roman"/>
                <a:sym typeface="Times New Roman"/>
              </a:defRPr>
            </a:lvl2pPr>
            <a:lvl3pPr indent="-228600" lvl="2" marL="1371600" marR="0" rtl="0" algn="l">
              <a:spcBef>
                <a:spcPts val="360"/>
              </a:spcBef>
              <a:spcAft>
                <a:spcPts val="0"/>
              </a:spcAft>
              <a:buSzPts val="1400"/>
              <a:buNone/>
              <a:defRPr b="0" i="0" sz="1200" u="none" cap="none" strike="noStrike">
                <a:solidFill>
                  <a:srgbClr val="000000"/>
                </a:solidFill>
                <a:latin typeface="Times New Roman"/>
                <a:ea typeface="Times New Roman"/>
                <a:cs typeface="Times New Roman"/>
                <a:sym typeface="Times New Roman"/>
              </a:defRPr>
            </a:lvl3pPr>
            <a:lvl4pPr indent="-228600" lvl="3" marL="1828800" marR="0" rtl="0" algn="l">
              <a:spcBef>
                <a:spcPts val="360"/>
              </a:spcBef>
              <a:spcAft>
                <a:spcPts val="0"/>
              </a:spcAft>
              <a:buSzPts val="1400"/>
              <a:buNone/>
              <a:defRPr b="0" i="0" sz="1200" u="none" cap="none" strike="noStrike">
                <a:solidFill>
                  <a:srgbClr val="000000"/>
                </a:solidFill>
                <a:latin typeface="Times New Roman"/>
                <a:ea typeface="Times New Roman"/>
                <a:cs typeface="Times New Roman"/>
                <a:sym typeface="Times New Roman"/>
              </a:defRPr>
            </a:lvl4pPr>
            <a:lvl5pPr indent="-228600" lvl="4" marL="2286000" marR="0" rtl="0" algn="l">
              <a:spcBef>
                <a:spcPts val="360"/>
              </a:spcBef>
              <a:spcAft>
                <a:spcPts val="0"/>
              </a:spcAft>
              <a:buSzPts val="1400"/>
              <a:buNone/>
              <a:defRPr b="0" i="0" sz="1200" u="none" cap="none" strike="noStrike">
                <a:solidFill>
                  <a:srgbClr val="000000"/>
                </a:solidFill>
                <a:latin typeface="Times New Roman"/>
                <a:ea typeface="Times New Roman"/>
                <a:cs typeface="Times New Roman"/>
                <a:sym typeface="Times New Roman"/>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14" name="Google Shape;14;n"/>
          <p:cNvSpPr txBox="1"/>
          <p:nvPr/>
        </p:nvSpPr>
        <p:spPr>
          <a:xfrm>
            <a:off x="0" y="8685213"/>
            <a:ext cx="2971800" cy="4572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15" name="Google Shape;15;n"/>
          <p:cNvSpPr txBox="1"/>
          <p:nvPr>
            <p:ph idx="12" type="sldNum"/>
          </p:nvPr>
        </p:nvSpPr>
        <p:spPr>
          <a:xfrm>
            <a:off x="3884613" y="8685213"/>
            <a:ext cx="2960687" cy="446087"/>
          </a:xfrm>
          <a:prstGeom prst="rect">
            <a:avLst/>
          </a:prstGeom>
          <a:noFill/>
          <a:ln>
            <a:noFill/>
          </a:ln>
        </p:spPr>
        <p:txBody>
          <a:bodyPr anchorCtr="0" anchor="b" bIns="46800" lIns="90000" spcFirstLastPara="1" rIns="90000" wrap="square" tIns="46800">
            <a:noAutofit/>
          </a:bodyPr>
          <a:lstStyle/>
          <a:p>
            <a:pPr indent="0" lvl="0" marL="0" marR="0" rtl="0" algn="r">
              <a:spcBef>
                <a:spcPts val="0"/>
              </a:spcBef>
              <a:spcAft>
                <a:spcPts val="0"/>
              </a:spcAft>
              <a:buNone/>
            </a:pPr>
            <a:fld id="{00000000-1234-1234-1234-123412341234}" type="slidenum">
              <a:rPr b="0" i="0" lang="en-US" sz="1200" u="none" cap="none" strike="noStrike">
                <a:solidFill>
                  <a:srgbClr val="000000"/>
                </a:solidFill>
                <a:latin typeface="Arial"/>
                <a:ea typeface="Arial"/>
                <a:cs typeface="Arial"/>
                <a:sym typeface="Arial"/>
              </a:rPr>
              <a:t>‹#›</a:t>
            </a:fld>
            <a:endParaRPr b="0" i="0" sz="12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3:notes"/>
          <p:cNvSpPr txBox="1"/>
          <p:nvPr>
            <p:ph idx="1" type="body"/>
          </p:nvPr>
        </p:nvSpPr>
        <p:spPr>
          <a:xfrm>
            <a:off x="685800" y="4343400"/>
            <a:ext cx="5475288" cy="4103688"/>
          </a:xfrm>
          <a:prstGeom prst="rect">
            <a:avLst/>
          </a:prstGeom>
        </p:spPr>
        <p:txBody>
          <a:bodyPr anchorCtr="0" anchor="t" bIns="91425" lIns="91425" spcFirstLastPara="1" rIns="91425" wrap="square" tIns="91425">
            <a:noAutofit/>
          </a:bodyPr>
          <a:lstStyle/>
          <a:p>
            <a:pPr indent="0" lvl="0" marL="0" rtl="0" algn="l">
              <a:spcBef>
                <a:spcPts val="360"/>
              </a:spcBef>
              <a:spcAft>
                <a:spcPts val="0"/>
              </a:spcAft>
              <a:buNone/>
            </a:pPr>
            <a:r>
              <a:t/>
            </a:r>
            <a:endParaRPr/>
          </a:p>
        </p:txBody>
      </p:sp>
      <p:sp>
        <p:nvSpPr>
          <p:cNvPr id="152" name="Google Shape;152;p3:notes"/>
          <p:cNvSpPr/>
          <p:nvPr>
            <p:ph idx="2" type="sldImg"/>
          </p:nvPr>
        </p:nvSpPr>
        <p:spPr>
          <a:xfrm>
            <a:off x="2000250" y="685800"/>
            <a:ext cx="2846388" cy="5264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 name="Shape 24"/>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4" name="Shape 54"/>
        <p:cNvGrpSpPr/>
        <p:nvPr/>
      </p:nvGrpSpPr>
      <p:grpSpPr>
        <a:xfrm>
          <a:off x="0" y="0"/>
          <a:ext cx="0" cy="0"/>
          <a:chOff x="0" y="0"/>
          <a:chExt cx="0" cy="0"/>
        </a:xfrm>
      </p:grpSpPr>
      <p:sp>
        <p:nvSpPr>
          <p:cNvPr id="55" name="Google Shape;55;p11"/>
          <p:cNvSpPr txBox="1"/>
          <p:nvPr>
            <p:ph type="title"/>
          </p:nvPr>
        </p:nvSpPr>
        <p:spPr>
          <a:xfrm>
            <a:off x="601663" y="70802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9pPr>
          </a:lstStyle>
          <a:p/>
        </p:txBody>
      </p:sp>
      <p:sp>
        <p:nvSpPr>
          <p:cNvPr id="56" name="Google Shape;56;p11"/>
          <p:cNvSpPr txBox="1"/>
          <p:nvPr>
            <p:ph idx="1" type="body"/>
          </p:nvPr>
        </p:nvSpPr>
        <p:spPr>
          <a:xfrm rot="5400000">
            <a:off x="3272631" y="7376319"/>
            <a:ext cx="20886738" cy="23660100"/>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7" name="Shape 57"/>
        <p:cNvGrpSpPr/>
        <p:nvPr/>
      </p:nvGrpSpPr>
      <p:grpSpPr>
        <a:xfrm>
          <a:off x="0" y="0"/>
          <a:ext cx="0" cy="0"/>
          <a:chOff x="0" y="0"/>
          <a:chExt cx="0" cy="0"/>
        </a:xfrm>
      </p:grpSpPr>
      <p:sp>
        <p:nvSpPr>
          <p:cNvPr id="58" name="Google Shape;58;p12"/>
          <p:cNvSpPr txBox="1"/>
          <p:nvPr>
            <p:ph type="title"/>
          </p:nvPr>
        </p:nvSpPr>
        <p:spPr>
          <a:xfrm rot="5400000">
            <a:off x="9047956" y="11905457"/>
            <a:ext cx="28941713" cy="65468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9pPr>
          </a:lstStyle>
          <a:p/>
        </p:txBody>
      </p:sp>
      <p:sp>
        <p:nvSpPr>
          <p:cNvPr id="59" name="Google Shape;59;p12"/>
          <p:cNvSpPr txBox="1"/>
          <p:nvPr>
            <p:ph idx="1" type="body"/>
          </p:nvPr>
        </p:nvSpPr>
        <p:spPr>
          <a:xfrm rot="5400000">
            <a:off x="-4123532" y="5433219"/>
            <a:ext cx="28941713" cy="19491325"/>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0" name="Shape 70"/>
        <p:cNvGrpSpPr/>
        <p:nvPr/>
      </p:nvGrpSpPr>
      <p:grpSpPr>
        <a:xfrm>
          <a:off x="0" y="0"/>
          <a:ext cx="0" cy="0"/>
          <a:chOff x="0" y="0"/>
          <a:chExt cx="0" cy="0"/>
        </a:xfrm>
      </p:grpSpPr>
      <p:sp>
        <p:nvSpPr>
          <p:cNvPr id="71" name="Google Shape;71;p14"/>
          <p:cNvSpPr txBox="1"/>
          <p:nvPr>
            <p:ph type="ctrTitle"/>
          </p:nvPr>
        </p:nvSpPr>
        <p:spPr>
          <a:xfrm>
            <a:off x="3429000" y="5387975"/>
            <a:ext cx="20573999" cy="11460163"/>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60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72" name="Google Shape;72;p14"/>
          <p:cNvSpPr txBox="1"/>
          <p:nvPr>
            <p:ph idx="1" type="subTitle"/>
          </p:nvPr>
        </p:nvSpPr>
        <p:spPr>
          <a:xfrm>
            <a:off x="3429000" y="17289463"/>
            <a:ext cx="20573999" cy="7948612"/>
          </a:xfrm>
          <a:prstGeom prst="rect">
            <a:avLst/>
          </a:prstGeom>
          <a:noFill/>
          <a:ln>
            <a:noFill/>
          </a:ln>
        </p:spPr>
        <p:txBody>
          <a:bodyPr anchorCtr="0" anchor="t" bIns="91425" lIns="91425" spcFirstLastPara="1" rIns="91425" wrap="square" tIns="91425">
            <a:noAutofit/>
          </a:bodyPr>
          <a:lstStyle>
            <a:lvl1pPr indent="0" lvl="0" marL="0" marR="0" rtl="0" algn="ctr">
              <a:spcBef>
                <a:spcPts val="600"/>
              </a:spcBef>
              <a:spcAft>
                <a:spcPts val="0"/>
              </a:spcAft>
              <a:buClr>
                <a:srgbClr val="000000"/>
              </a:buClr>
              <a:buSzPts val="2400"/>
              <a:buFont typeface="Times New Roman"/>
              <a:buNone/>
              <a:defRPr b="0" i="0" sz="2400" u="none" cap="none" strike="noStrike">
                <a:solidFill>
                  <a:srgbClr val="000000"/>
                </a:solidFill>
                <a:latin typeface="Arial"/>
                <a:ea typeface="Arial"/>
                <a:cs typeface="Arial"/>
                <a:sym typeface="Arial"/>
              </a:defRPr>
            </a:lvl1pPr>
            <a:lvl2pPr indent="0" lvl="1" marL="457200" marR="0" rtl="0" algn="ctr">
              <a:spcBef>
                <a:spcPts val="6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2pPr>
            <a:lvl3pPr indent="0" lvl="2" marL="914400" marR="0" rtl="0" algn="ctr">
              <a:spcBef>
                <a:spcPts val="475"/>
              </a:spcBef>
              <a:spcAft>
                <a:spcPts val="0"/>
              </a:spcAft>
              <a:buClr>
                <a:srgbClr val="000000"/>
              </a:buClr>
              <a:buSzPts val="1800"/>
              <a:buFont typeface="Times New Roman"/>
              <a:buNone/>
              <a:defRPr b="0" i="0" sz="1800" u="none" cap="none" strike="noStrike">
                <a:solidFill>
                  <a:srgbClr val="000000"/>
                </a:solidFill>
                <a:latin typeface="Arial"/>
                <a:ea typeface="Arial"/>
                <a:cs typeface="Arial"/>
                <a:sym typeface="Arial"/>
              </a:defRPr>
            </a:lvl3pPr>
            <a:lvl4pPr indent="0" lvl="3" marL="1371600" marR="0" rtl="0" algn="ctr">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4pPr>
            <a:lvl5pPr indent="0" lvl="4" marL="1828800" marR="0" rtl="0" algn="ctr">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5pPr>
            <a:lvl6pPr indent="0" lvl="5" marL="22860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6pPr>
            <a:lvl7pPr indent="0" lvl="6" marL="27432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7pPr>
            <a:lvl8pPr indent="0" lvl="7" marL="32004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8pPr>
            <a:lvl9pPr indent="0" lvl="8" marL="36576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3" name="Shape 73"/>
        <p:cNvGrpSpPr/>
        <p:nvPr/>
      </p:nvGrpSpPr>
      <p:grpSpPr>
        <a:xfrm>
          <a:off x="0" y="0"/>
          <a:ext cx="0" cy="0"/>
          <a:chOff x="0" y="0"/>
          <a:chExt cx="0" cy="0"/>
        </a:xfrm>
      </p:grpSpPr>
      <p:sp>
        <p:nvSpPr>
          <p:cNvPr id="74" name="Google Shape;74;p15"/>
          <p:cNvSpPr txBox="1"/>
          <p:nvPr>
            <p:ph type="title"/>
          </p:nvPr>
        </p:nvSpPr>
        <p:spPr>
          <a:xfrm>
            <a:off x="601663" y="127317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75" name="Google Shape;75;p15"/>
          <p:cNvSpPr txBox="1"/>
          <p:nvPr>
            <p:ph idx="1" type="body"/>
          </p:nvPr>
        </p:nvSpPr>
        <p:spPr>
          <a:xfrm>
            <a:off x="434975" y="5640388"/>
            <a:ext cx="6221413" cy="265509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6" name="Shape 76"/>
        <p:cNvGrpSpPr/>
        <p:nvPr/>
      </p:nvGrpSpPr>
      <p:grpSpPr>
        <a:xfrm>
          <a:off x="0" y="0"/>
          <a:ext cx="0" cy="0"/>
          <a:chOff x="0" y="0"/>
          <a:chExt cx="0" cy="0"/>
        </a:xfrm>
      </p:grpSpPr>
      <p:sp>
        <p:nvSpPr>
          <p:cNvPr id="77" name="Google Shape;77;p16"/>
          <p:cNvSpPr txBox="1"/>
          <p:nvPr>
            <p:ph type="title"/>
          </p:nvPr>
        </p:nvSpPr>
        <p:spPr>
          <a:xfrm>
            <a:off x="1871663" y="8207375"/>
            <a:ext cx="23660100" cy="13692188"/>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60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78" name="Google Shape;78;p16"/>
          <p:cNvSpPr txBox="1"/>
          <p:nvPr>
            <p:ph idx="1" type="body"/>
          </p:nvPr>
        </p:nvSpPr>
        <p:spPr>
          <a:xfrm>
            <a:off x="1871663" y="22029738"/>
            <a:ext cx="23660100" cy="72009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600"/>
              </a:spcBef>
              <a:spcAft>
                <a:spcPts val="0"/>
              </a:spcAft>
              <a:buClr>
                <a:srgbClr val="000000"/>
              </a:buClr>
              <a:buSzPts val="2400"/>
              <a:buFont typeface="Times New Roman"/>
              <a:buNone/>
              <a:defRPr b="0" i="0" sz="24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800"/>
              <a:buFont typeface="Times New Roman"/>
              <a:buNone/>
              <a:defRPr b="0" i="0" sz="18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9" name="Shape 79"/>
        <p:cNvGrpSpPr/>
        <p:nvPr/>
      </p:nvGrpSpPr>
      <p:grpSpPr>
        <a:xfrm>
          <a:off x="0" y="0"/>
          <a:ext cx="0" cy="0"/>
          <a:chOff x="0" y="0"/>
          <a:chExt cx="0" cy="0"/>
        </a:xfrm>
      </p:grpSpPr>
      <p:sp>
        <p:nvSpPr>
          <p:cNvPr id="80" name="Google Shape;80;p17"/>
          <p:cNvSpPr txBox="1"/>
          <p:nvPr>
            <p:ph type="title"/>
          </p:nvPr>
        </p:nvSpPr>
        <p:spPr>
          <a:xfrm>
            <a:off x="601663" y="127317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81" name="Google Shape;81;p17"/>
          <p:cNvSpPr txBox="1"/>
          <p:nvPr>
            <p:ph idx="1" type="body"/>
          </p:nvPr>
        </p:nvSpPr>
        <p:spPr>
          <a:xfrm>
            <a:off x="434975" y="5640388"/>
            <a:ext cx="3033713" cy="265509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2" name="Google Shape;82;p17"/>
          <p:cNvSpPr txBox="1"/>
          <p:nvPr>
            <p:ph idx="2" type="body"/>
          </p:nvPr>
        </p:nvSpPr>
        <p:spPr>
          <a:xfrm>
            <a:off x="3621088" y="5640388"/>
            <a:ext cx="3035300" cy="265509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3" name="Shape 83"/>
        <p:cNvGrpSpPr/>
        <p:nvPr/>
      </p:nvGrpSpPr>
      <p:grpSpPr>
        <a:xfrm>
          <a:off x="0" y="0"/>
          <a:ext cx="0" cy="0"/>
          <a:chOff x="0" y="0"/>
          <a:chExt cx="0" cy="0"/>
        </a:xfrm>
      </p:grpSpPr>
      <p:sp>
        <p:nvSpPr>
          <p:cNvPr id="84" name="Google Shape;84;p18"/>
          <p:cNvSpPr txBox="1"/>
          <p:nvPr>
            <p:ph type="title"/>
          </p:nvPr>
        </p:nvSpPr>
        <p:spPr>
          <a:xfrm>
            <a:off x="1889125" y="1752600"/>
            <a:ext cx="23660100" cy="63627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85" name="Google Shape;85;p18"/>
          <p:cNvSpPr txBox="1"/>
          <p:nvPr>
            <p:ph idx="1" type="body"/>
          </p:nvPr>
        </p:nvSpPr>
        <p:spPr>
          <a:xfrm>
            <a:off x="1889125" y="8069263"/>
            <a:ext cx="11606213" cy="3954462"/>
          </a:xfrm>
          <a:prstGeom prst="rect">
            <a:avLst/>
          </a:prstGeom>
          <a:noFill/>
          <a:ln>
            <a:noFill/>
          </a:ln>
        </p:spPr>
        <p:txBody>
          <a:bodyPr anchorCtr="0" anchor="b" bIns="91425" lIns="91425" spcFirstLastPara="1" rIns="91425" wrap="square" tIns="91425">
            <a:noAutofit/>
          </a:bodyPr>
          <a:lstStyle>
            <a:lvl1pPr indent="-228600" lvl="0" marL="457200" marR="0" rtl="0" algn="l">
              <a:spcBef>
                <a:spcPts val="600"/>
              </a:spcBef>
              <a:spcAft>
                <a:spcPts val="0"/>
              </a:spcAft>
              <a:buClr>
                <a:srgbClr val="000000"/>
              </a:buClr>
              <a:buSzPts val="2400"/>
              <a:buFont typeface="Times New Roman"/>
              <a:buNone/>
              <a:defRPr b="1" i="0" sz="24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2000"/>
              <a:buFont typeface="Times New Roman"/>
              <a:buNone/>
              <a:defRPr b="1" i="0" sz="20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800"/>
              <a:buFont typeface="Times New Roman"/>
              <a:buNone/>
              <a:defRPr b="1" i="0" sz="18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86" name="Google Shape;86;p18"/>
          <p:cNvSpPr txBox="1"/>
          <p:nvPr>
            <p:ph idx="2" type="body"/>
          </p:nvPr>
        </p:nvSpPr>
        <p:spPr>
          <a:xfrm>
            <a:off x="1889125" y="12023725"/>
            <a:ext cx="11606213" cy="176863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7" name="Google Shape;87;p18"/>
          <p:cNvSpPr txBox="1"/>
          <p:nvPr>
            <p:ph idx="3" type="body"/>
          </p:nvPr>
        </p:nvSpPr>
        <p:spPr>
          <a:xfrm>
            <a:off x="13887450" y="8069263"/>
            <a:ext cx="11661775" cy="3954462"/>
          </a:xfrm>
          <a:prstGeom prst="rect">
            <a:avLst/>
          </a:prstGeom>
          <a:noFill/>
          <a:ln>
            <a:noFill/>
          </a:ln>
        </p:spPr>
        <p:txBody>
          <a:bodyPr anchorCtr="0" anchor="b" bIns="91425" lIns="91425" spcFirstLastPara="1" rIns="91425" wrap="square" tIns="91425">
            <a:noAutofit/>
          </a:bodyPr>
          <a:lstStyle>
            <a:lvl1pPr indent="-228600" lvl="0" marL="457200" marR="0" rtl="0" algn="l">
              <a:spcBef>
                <a:spcPts val="600"/>
              </a:spcBef>
              <a:spcAft>
                <a:spcPts val="0"/>
              </a:spcAft>
              <a:buClr>
                <a:srgbClr val="000000"/>
              </a:buClr>
              <a:buSzPts val="2400"/>
              <a:buFont typeface="Times New Roman"/>
              <a:buNone/>
              <a:defRPr b="1" i="0" sz="24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2000"/>
              <a:buFont typeface="Times New Roman"/>
              <a:buNone/>
              <a:defRPr b="1" i="0" sz="20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800"/>
              <a:buFont typeface="Times New Roman"/>
              <a:buNone/>
              <a:defRPr b="1" i="0" sz="18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88" name="Google Shape;88;p18"/>
          <p:cNvSpPr txBox="1"/>
          <p:nvPr>
            <p:ph idx="4" type="body"/>
          </p:nvPr>
        </p:nvSpPr>
        <p:spPr>
          <a:xfrm>
            <a:off x="13887450" y="12023725"/>
            <a:ext cx="11661775" cy="176863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9" name="Shape 89"/>
        <p:cNvGrpSpPr/>
        <p:nvPr/>
      </p:nvGrpSpPr>
      <p:grpSpPr>
        <a:xfrm>
          <a:off x="0" y="0"/>
          <a:ext cx="0" cy="0"/>
          <a:chOff x="0" y="0"/>
          <a:chExt cx="0" cy="0"/>
        </a:xfrm>
      </p:grpSpPr>
      <p:sp>
        <p:nvSpPr>
          <p:cNvPr id="90" name="Google Shape;90;p19"/>
          <p:cNvSpPr txBox="1"/>
          <p:nvPr>
            <p:ph type="title"/>
          </p:nvPr>
        </p:nvSpPr>
        <p:spPr>
          <a:xfrm>
            <a:off x="601663" y="127317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1" name="Shape 91"/>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2" name="Shape 92"/>
        <p:cNvGrpSpPr/>
        <p:nvPr/>
      </p:nvGrpSpPr>
      <p:grpSpPr>
        <a:xfrm>
          <a:off x="0" y="0"/>
          <a:ext cx="0" cy="0"/>
          <a:chOff x="0" y="0"/>
          <a:chExt cx="0" cy="0"/>
        </a:xfrm>
      </p:grpSpPr>
      <p:sp>
        <p:nvSpPr>
          <p:cNvPr id="93" name="Google Shape;93;p21"/>
          <p:cNvSpPr txBox="1"/>
          <p:nvPr>
            <p:ph type="title"/>
          </p:nvPr>
        </p:nvSpPr>
        <p:spPr>
          <a:xfrm>
            <a:off x="1889125" y="2193925"/>
            <a:ext cx="8848725" cy="7681913"/>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32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94" name="Google Shape;94;p21"/>
          <p:cNvSpPr txBox="1"/>
          <p:nvPr>
            <p:ph idx="1" type="body"/>
          </p:nvPr>
        </p:nvSpPr>
        <p:spPr>
          <a:xfrm>
            <a:off x="11661775" y="4740275"/>
            <a:ext cx="13887450" cy="23393400"/>
          </a:xfrm>
          <a:prstGeom prst="rect">
            <a:avLst/>
          </a:prstGeom>
          <a:noFill/>
          <a:ln>
            <a:noFill/>
          </a:ln>
        </p:spPr>
        <p:txBody>
          <a:bodyPr anchorCtr="0" anchor="t" bIns="91425" lIns="91425" spcFirstLastPara="1" rIns="91425" wrap="square" tIns="91425">
            <a:noAutofit/>
          </a:bodyPr>
          <a:lstStyle>
            <a:lvl1pPr indent="-431800" lvl="0" marL="457200" marR="0" rtl="0" algn="l">
              <a:spcBef>
                <a:spcPts val="600"/>
              </a:spcBef>
              <a:spcAft>
                <a:spcPts val="0"/>
              </a:spcAft>
              <a:buClr>
                <a:srgbClr val="000000"/>
              </a:buClr>
              <a:buSzPts val="3200"/>
              <a:buFont typeface="Times New Roman"/>
              <a:buChar char="•"/>
              <a:defRPr b="0" i="0" sz="3200" u="none" cap="none" strike="noStrike">
                <a:solidFill>
                  <a:srgbClr val="000000"/>
                </a:solidFill>
                <a:latin typeface="Arial"/>
                <a:ea typeface="Arial"/>
                <a:cs typeface="Arial"/>
                <a:sym typeface="Arial"/>
              </a:defRPr>
            </a:lvl1pPr>
            <a:lvl2pPr indent="-406400" lvl="1" marL="914400" marR="0" rtl="0" algn="l">
              <a:spcBef>
                <a:spcPts val="600"/>
              </a:spcBef>
              <a:spcAft>
                <a:spcPts val="0"/>
              </a:spcAft>
              <a:buClr>
                <a:srgbClr val="000000"/>
              </a:buClr>
              <a:buSzPts val="2800"/>
              <a:buFont typeface="Times New Roman"/>
              <a:buChar char="–"/>
              <a:defRPr b="0" i="0" sz="2800" u="none" cap="none" strike="noStrike">
                <a:solidFill>
                  <a:srgbClr val="000000"/>
                </a:solidFill>
                <a:latin typeface="Arial"/>
                <a:ea typeface="Arial"/>
                <a:cs typeface="Arial"/>
                <a:sym typeface="Arial"/>
              </a:defRPr>
            </a:lvl2pPr>
            <a:lvl3pPr indent="-381000" lvl="2" marL="1371600" marR="0" rtl="0" algn="l">
              <a:spcBef>
                <a:spcPts val="475"/>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3pPr>
            <a:lvl4pPr indent="-355600" lvl="3" marL="1828800" marR="0" rtl="0" algn="l">
              <a:spcBef>
                <a:spcPts val="400"/>
              </a:spcBef>
              <a:spcAft>
                <a:spcPts val="0"/>
              </a:spcAft>
              <a:buClr>
                <a:srgbClr val="000000"/>
              </a:buClr>
              <a:buSzPts val="2000"/>
              <a:buFont typeface="Times New Roman"/>
              <a:buChar char="–"/>
              <a:defRPr b="0" i="0" sz="2000" u="none" cap="none" strike="noStrike">
                <a:solidFill>
                  <a:srgbClr val="000000"/>
                </a:solidFill>
                <a:latin typeface="Arial"/>
                <a:ea typeface="Arial"/>
                <a:cs typeface="Arial"/>
                <a:sym typeface="Arial"/>
              </a:defRPr>
            </a:lvl4pPr>
            <a:lvl5pPr indent="-355600" lvl="4" marL="2286000" marR="0" rtl="0" algn="l">
              <a:spcBef>
                <a:spcPts val="400"/>
              </a:spcBef>
              <a:spcAft>
                <a:spcPts val="0"/>
              </a:spcAft>
              <a:buClr>
                <a:srgbClr val="000000"/>
              </a:buClr>
              <a:buSzPts val="2000"/>
              <a:buFont typeface="Times New Roman"/>
              <a:buChar char="»"/>
              <a:defRPr b="0" i="0" sz="2000" u="none" cap="none" strike="noStrike">
                <a:solidFill>
                  <a:srgbClr val="000000"/>
                </a:solidFill>
                <a:latin typeface="Arial"/>
                <a:ea typeface="Arial"/>
                <a:cs typeface="Arial"/>
                <a:sym typeface="Arial"/>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5" name="Google Shape;95;p21"/>
          <p:cNvSpPr txBox="1"/>
          <p:nvPr>
            <p:ph idx="2" type="body"/>
          </p:nvPr>
        </p:nvSpPr>
        <p:spPr>
          <a:xfrm>
            <a:off x="1889125" y="9875838"/>
            <a:ext cx="8848725" cy="18295937"/>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6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1400"/>
              <a:buFont typeface="Times New Roman"/>
              <a:buNone/>
              <a:defRPr b="0" i="0" sz="14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200"/>
              <a:buFont typeface="Times New Roman"/>
              <a:buNone/>
              <a:defRPr b="0" i="0" sz="12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 name="Shape 25"/>
        <p:cNvGrpSpPr/>
        <p:nvPr/>
      </p:nvGrpSpPr>
      <p:grpSpPr>
        <a:xfrm>
          <a:off x="0" y="0"/>
          <a:ext cx="0" cy="0"/>
          <a:chOff x="0" y="0"/>
          <a:chExt cx="0" cy="0"/>
        </a:xfrm>
      </p:grpSpPr>
      <p:sp>
        <p:nvSpPr>
          <p:cNvPr id="26" name="Google Shape;26;p3"/>
          <p:cNvSpPr txBox="1"/>
          <p:nvPr>
            <p:ph type="ctrTitle"/>
          </p:nvPr>
        </p:nvSpPr>
        <p:spPr>
          <a:xfrm>
            <a:off x="3429000" y="5387975"/>
            <a:ext cx="20573999" cy="11460163"/>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6000" u="none" cap="none" strike="noStrike">
                <a:solidFill>
                  <a:srgbClr val="FFFFFF"/>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9pPr>
          </a:lstStyle>
          <a:p/>
        </p:txBody>
      </p:sp>
      <p:sp>
        <p:nvSpPr>
          <p:cNvPr id="27" name="Google Shape;27;p3"/>
          <p:cNvSpPr txBox="1"/>
          <p:nvPr>
            <p:ph idx="1" type="subTitle"/>
          </p:nvPr>
        </p:nvSpPr>
        <p:spPr>
          <a:xfrm>
            <a:off x="3429000" y="17289463"/>
            <a:ext cx="20573999" cy="7948612"/>
          </a:xfrm>
          <a:prstGeom prst="rect">
            <a:avLst/>
          </a:prstGeom>
          <a:noFill/>
          <a:ln>
            <a:noFill/>
          </a:ln>
        </p:spPr>
        <p:txBody>
          <a:bodyPr anchorCtr="0" anchor="t" bIns="91425" lIns="91425" spcFirstLastPara="1" rIns="91425" wrap="square" tIns="91425">
            <a:noAutofit/>
          </a:bodyPr>
          <a:lstStyle>
            <a:lvl1pPr indent="0" lvl="0" marL="0" marR="0" rtl="0" algn="ctr">
              <a:spcBef>
                <a:spcPts val="600"/>
              </a:spcBef>
              <a:spcAft>
                <a:spcPts val="0"/>
              </a:spcAft>
              <a:buClr>
                <a:srgbClr val="000000"/>
              </a:buClr>
              <a:buSzPts val="2400"/>
              <a:buFont typeface="Times New Roman"/>
              <a:buNone/>
              <a:defRPr b="0" i="0" sz="2400" u="none" cap="none" strike="noStrike">
                <a:solidFill>
                  <a:srgbClr val="000000"/>
                </a:solidFill>
                <a:latin typeface="Arial"/>
                <a:ea typeface="Arial"/>
                <a:cs typeface="Arial"/>
                <a:sym typeface="Arial"/>
              </a:defRPr>
            </a:lvl1pPr>
            <a:lvl2pPr indent="0" lvl="1" marL="457200" marR="0" rtl="0" algn="ctr">
              <a:spcBef>
                <a:spcPts val="6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2pPr>
            <a:lvl3pPr indent="0" lvl="2" marL="914400" marR="0" rtl="0" algn="ctr">
              <a:spcBef>
                <a:spcPts val="475"/>
              </a:spcBef>
              <a:spcAft>
                <a:spcPts val="0"/>
              </a:spcAft>
              <a:buClr>
                <a:srgbClr val="000000"/>
              </a:buClr>
              <a:buSzPts val="1800"/>
              <a:buFont typeface="Times New Roman"/>
              <a:buNone/>
              <a:defRPr b="0" i="0" sz="1800" u="none" cap="none" strike="noStrike">
                <a:solidFill>
                  <a:srgbClr val="000000"/>
                </a:solidFill>
                <a:latin typeface="Arial"/>
                <a:ea typeface="Arial"/>
                <a:cs typeface="Arial"/>
                <a:sym typeface="Arial"/>
              </a:defRPr>
            </a:lvl3pPr>
            <a:lvl4pPr indent="0" lvl="3" marL="1371600" marR="0" rtl="0" algn="ctr">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4pPr>
            <a:lvl5pPr indent="0" lvl="4" marL="1828800" marR="0" rtl="0" algn="ctr">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5pPr>
            <a:lvl6pPr indent="0" lvl="5" marL="22860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6pPr>
            <a:lvl7pPr indent="0" lvl="6" marL="27432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7pPr>
            <a:lvl8pPr indent="0" lvl="7" marL="32004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8pPr>
            <a:lvl9pPr indent="0" lvl="8" marL="36576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6" name="Shape 96"/>
        <p:cNvGrpSpPr/>
        <p:nvPr/>
      </p:nvGrpSpPr>
      <p:grpSpPr>
        <a:xfrm>
          <a:off x="0" y="0"/>
          <a:ext cx="0" cy="0"/>
          <a:chOff x="0" y="0"/>
          <a:chExt cx="0" cy="0"/>
        </a:xfrm>
      </p:grpSpPr>
      <p:sp>
        <p:nvSpPr>
          <p:cNvPr id="97" name="Google Shape;97;p22"/>
          <p:cNvSpPr txBox="1"/>
          <p:nvPr>
            <p:ph type="title"/>
          </p:nvPr>
        </p:nvSpPr>
        <p:spPr>
          <a:xfrm>
            <a:off x="1889125" y="2193925"/>
            <a:ext cx="8848725" cy="7681913"/>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32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98" name="Google Shape;98;p22"/>
          <p:cNvSpPr/>
          <p:nvPr>
            <p:ph idx="2" type="pic"/>
          </p:nvPr>
        </p:nvSpPr>
        <p:spPr>
          <a:xfrm>
            <a:off x="11661775" y="4740275"/>
            <a:ext cx="13887450" cy="23393400"/>
          </a:xfrm>
          <a:prstGeom prst="rect">
            <a:avLst/>
          </a:prstGeom>
          <a:noFill/>
          <a:ln>
            <a:noFill/>
          </a:ln>
        </p:spPr>
        <p:txBody>
          <a:bodyPr anchorCtr="0" anchor="t" bIns="91425" lIns="91425" spcFirstLastPara="1" rIns="91425" wrap="square" tIns="91425">
            <a:noAutofit/>
          </a:bodyPr>
          <a:lstStyle>
            <a:lvl1pPr indent="0" lvl="0" marL="0" marR="0" rtl="0" algn="l">
              <a:spcBef>
                <a:spcPts val="600"/>
              </a:spcBef>
              <a:spcAft>
                <a:spcPts val="0"/>
              </a:spcAft>
              <a:buClr>
                <a:srgbClr val="000000"/>
              </a:buClr>
              <a:buSzPts val="3200"/>
              <a:buFont typeface="Times New Roman"/>
              <a:buNone/>
              <a:defRPr b="0" i="0" sz="3200" u="none" cap="none" strike="noStrike">
                <a:solidFill>
                  <a:srgbClr val="000000"/>
                </a:solidFill>
                <a:latin typeface="Arial"/>
                <a:ea typeface="Arial"/>
                <a:cs typeface="Arial"/>
                <a:sym typeface="Arial"/>
              </a:defRPr>
            </a:lvl1pPr>
            <a:lvl2pPr indent="0" lvl="1" marL="457200" marR="0" rtl="0" algn="l">
              <a:spcBef>
                <a:spcPts val="600"/>
              </a:spcBef>
              <a:spcAft>
                <a:spcPts val="0"/>
              </a:spcAft>
              <a:buClr>
                <a:srgbClr val="000000"/>
              </a:buClr>
              <a:buSzPts val="2800"/>
              <a:buFont typeface="Times New Roman"/>
              <a:buNone/>
              <a:defRPr b="0" i="0" sz="2800" u="none" cap="none" strike="noStrike">
                <a:solidFill>
                  <a:srgbClr val="000000"/>
                </a:solidFill>
                <a:latin typeface="Arial"/>
                <a:ea typeface="Arial"/>
                <a:cs typeface="Arial"/>
                <a:sym typeface="Arial"/>
              </a:defRPr>
            </a:lvl2pPr>
            <a:lvl3pPr indent="0" lvl="2" marL="914400" marR="0" rtl="0" algn="l">
              <a:spcBef>
                <a:spcPts val="475"/>
              </a:spcBef>
              <a:spcAft>
                <a:spcPts val="0"/>
              </a:spcAft>
              <a:buClr>
                <a:srgbClr val="000000"/>
              </a:buClr>
              <a:buSzPts val="2400"/>
              <a:buFont typeface="Times New Roman"/>
              <a:buNone/>
              <a:defRPr b="0" i="0" sz="2400" u="none" cap="none" strike="noStrike">
                <a:solidFill>
                  <a:srgbClr val="000000"/>
                </a:solidFill>
                <a:latin typeface="Arial"/>
                <a:ea typeface="Arial"/>
                <a:cs typeface="Arial"/>
                <a:sym typeface="Arial"/>
              </a:defRPr>
            </a:lvl3pPr>
            <a:lvl4pPr indent="0" lvl="3" marL="1371600" marR="0" rtl="0" algn="l">
              <a:spcBef>
                <a:spcPts val="4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4pPr>
            <a:lvl5pPr indent="0" lvl="4" marL="1828800" marR="0" rtl="0" algn="l">
              <a:spcBef>
                <a:spcPts val="4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5pPr>
            <a:lvl6pPr indent="0" lvl="5" marL="22860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indent="0" lvl="6" marL="27432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indent="0" lvl="7" marL="32004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indent="0" lvl="8" marL="36576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99" name="Google Shape;99;p22"/>
          <p:cNvSpPr txBox="1"/>
          <p:nvPr>
            <p:ph idx="1" type="body"/>
          </p:nvPr>
        </p:nvSpPr>
        <p:spPr>
          <a:xfrm>
            <a:off x="1889125" y="9875838"/>
            <a:ext cx="8848725" cy="18295937"/>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6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1400"/>
              <a:buFont typeface="Times New Roman"/>
              <a:buNone/>
              <a:defRPr b="0" i="0" sz="14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200"/>
              <a:buFont typeface="Times New Roman"/>
              <a:buNone/>
              <a:defRPr b="0" i="0" sz="12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00" name="Shape 100"/>
        <p:cNvGrpSpPr/>
        <p:nvPr/>
      </p:nvGrpSpPr>
      <p:grpSpPr>
        <a:xfrm>
          <a:off x="0" y="0"/>
          <a:ext cx="0" cy="0"/>
          <a:chOff x="0" y="0"/>
          <a:chExt cx="0" cy="0"/>
        </a:xfrm>
      </p:grpSpPr>
      <p:sp>
        <p:nvSpPr>
          <p:cNvPr id="101" name="Google Shape;101;p23"/>
          <p:cNvSpPr txBox="1"/>
          <p:nvPr>
            <p:ph type="title"/>
          </p:nvPr>
        </p:nvSpPr>
        <p:spPr>
          <a:xfrm>
            <a:off x="601663" y="127317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02" name="Google Shape;102;p23"/>
          <p:cNvSpPr txBox="1"/>
          <p:nvPr>
            <p:ph idx="1" type="body"/>
          </p:nvPr>
        </p:nvSpPr>
        <p:spPr>
          <a:xfrm rot="5400000">
            <a:off x="-9729787" y="15805150"/>
            <a:ext cx="26550937" cy="6221413"/>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3" name="Shape 103"/>
        <p:cNvGrpSpPr/>
        <p:nvPr/>
      </p:nvGrpSpPr>
      <p:grpSpPr>
        <a:xfrm>
          <a:off x="0" y="0"/>
          <a:ext cx="0" cy="0"/>
          <a:chOff x="0" y="0"/>
          <a:chExt cx="0" cy="0"/>
        </a:xfrm>
      </p:grpSpPr>
      <p:sp>
        <p:nvSpPr>
          <p:cNvPr id="104" name="Google Shape;104;p24"/>
          <p:cNvSpPr txBox="1"/>
          <p:nvPr>
            <p:ph type="title"/>
          </p:nvPr>
        </p:nvSpPr>
        <p:spPr>
          <a:xfrm rot="5400000">
            <a:off x="8039100" y="13438188"/>
            <a:ext cx="30918151" cy="6588125"/>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05" name="Google Shape;105;p24"/>
          <p:cNvSpPr txBox="1"/>
          <p:nvPr>
            <p:ph idx="1" type="body"/>
          </p:nvPr>
        </p:nvSpPr>
        <p:spPr>
          <a:xfrm rot="5400000">
            <a:off x="-5215732" y="6923881"/>
            <a:ext cx="30918151" cy="19616738"/>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4" name="Shape 114"/>
        <p:cNvGrpSpPr/>
        <p:nvPr/>
      </p:nvGrpSpPr>
      <p:grpSpPr>
        <a:xfrm>
          <a:off x="0" y="0"/>
          <a:ext cx="0" cy="0"/>
          <a:chOff x="0" y="0"/>
          <a:chExt cx="0" cy="0"/>
        </a:xfrm>
      </p:grpSpPr>
      <p:sp>
        <p:nvSpPr>
          <p:cNvPr id="115" name="Google Shape;115;p26"/>
          <p:cNvSpPr txBox="1"/>
          <p:nvPr>
            <p:ph type="ctrTitle"/>
          </p:nvPr>
        </p:nvSpPr>
        <p:spPr>
          <a:xfrm>
            <a:off x="3429000" y="5387975"/>
            <a:ext cx="20573999" cy="11460163"/>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60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16" name="Google Shape;116;p26"/>
          <p:cNvSpPr txBox="1"/>
          <p:nvPr>
            <p:ph idx="1" type="subTitle"/>
          </p:nvPr>
        </p:nvSpPr>
        <p:spPr>
          <a:xfrm>
            <a:off x="3429000" y="17289463"/>
            <a:ext cx="20573999" cy="7948612"/>
          </a:xfrm>
          <a:prstGeom prst="rect">
            <a:avLst/>
          </a:prstGeom>
          <a:noFill/>
          <a:ln>
            <a:noFill/>
          </a:ln>
        </p:spPr>
        <p:txBody>
          <a:bodyPr anchorCtr="0" anchor="t" bIns="91425" lIns="91425" spcFirstLastPara="1" rIns="91425" wrap="square" tIns="91425">
            <a:noAutofit/>
          </a:bodyPr>
          <a:lstStyle>
            <a:lvl1pPr indent="0" lvl="0" marL="0" marR="0" rtl="0" algn="ctr">
              <a:spcBef>
                <a:spcPts val="600"/>
              </a:spcBef>
              <a:spcAft>
                <a:spcPts val="0"/>
              </a:spcAft>
              <a:buClr>
                <a:srgbClr val="000000"/>
              </a:buClr>
              <a:buSzPts val="2400"/>
              <a:buFont typeface="Times New Roman"/>
              <a:buNone/>
              <a:defRPr b="0" i="0" sz="2400" u="none" cap="none" strike="noStrike">
                <a:solidFill>
                  <a:srgbClr val="000000"/>
                </a:solidFill>
                <a:latin typeface="Arial"/>
                <a:ea typeface="Arial"/>
                <a:cs typeface="Arial"/>
                <a:sym typeface="Arial"/>
              </a:defRPr>
            </a:lvl1pPr>
            <a:lvl2pPr indent="0" lvl="1" marL="457200" marR="0" rtl="0" algn="ctr">
              <a:spcBef>
                <a:spcPts val="6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2pPr>
            <a:lvl3pPr indent="0" lvl="2" marL="914400" marR="0" rtl="0" algn="ctr">
              <a:spcBef>
                <a:spcPts val="475"/>
              </a:spcBef>
              <a:spcAft>
                <a:spcPts val="0"/>
              </a:spcAft>
              <a:buClr>
                <a:srgbClr val="000000"/>
              </a:buClr>
              <a:buSzPts val="1800"/>
              <a:buFont typeface="Times New Roman"/>
              <a:buNone/>
              <a:defRPr b="0" i="0" sz="1800" u="none" cap="none" strike="noStrike">
                <a:solidFill>
                  <a:srgbClr val="000000"/>
                </a:solidFill>
                <a:latin typeface="Arial"/>
                <a:ea typeface="Arial"/>
                <a:cs typeface="Arial"/>
                <a:sym typeface="Arial"/>
              </a:defRPr>
            </a:lvl3pPr>
            <a:lvl4pPr indent="0" lvl="3" marL="1371600" marR="0" rtl="0" algn="ctr">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4pPr>
            <a:lvl5pPr indent="0" lvl="4" marL="1828800" marR="0" rtl="0" algn="ctr">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5pPr>
            <a:lvl6pPr indent="0" lvl="5" marL="22860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6pPr>
            <a:lvl7pPr indent="0" lvl="6" marL="27432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7pPr>
            <a:lvl8pPr indent="0" lvl="7" marL="32004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8pPr>
            <a:lvl9pPr indent="0" lvl="8" marL="3657600"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7" name="Shape 117"/>
        <p:cNvGrpSpPr/>
        <p:nvPr/>
      </p:nvGrpSpPr>
      <p:grpSpPr>
        <a:xfrm>
          <a:off x="0" y="0"/>
          <a:ext cx="0" cy="0"/>
          <a:chOff x="0" y="0"/>
          <a:chExt cx="0" cy="0"/>
        </a:xfrm>
      </p:grpSpPr>
      <p:sp>
        <p:nvSpPr>
          <p:cNvPr id="118" name="Google Shape;118;p27"/>
          <p:cNvSpPr txBox="1"/>
          <p:nvPr>
            <p:ph type="title"/>
          </p:nvPr>
        </p:nvSpPr>
        <p:spPr>
          <a:xfrm>
            <a:off x="601663" y="127317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19" name="Google Shape;119;p27"/>
          <p:cNvSpPr txBox="1"/>
          <p:nvPr>
            <p:ph idx="1" type="body"/>
          </p:nvPr>
        </p:nvSpPr>
        <p:spPr>
          <a:xfrm>
            <a:off x="434975" y="5640388"/>
            <a:ext cx="26357263" cy="265509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0" name="Shape 120"/>
        <p:cNvGrpSpPr/>
        <p:nvPr/>
      </p:nvGrpSpPr>
      <p:grpSpPr>
        <a:xfrm>
          <a:off x="0" y="0"/>
          <a:ext cx="0" cy="0"/>
          <a:chOff x="0" y="0"/>
          <a:chExt cx="0" cy="0"/>
        </a:xfrm>
      </p:grpSpPr>
      <p:sp>
        <p:nvSpPr>
          <p:cNvPr id="121" name="Google Shape;121;p28"/>
          <p:cNvSpPr txBox="1"/>
          <p:nvPr>
            <p:ph type="title"/>
          </p:nvPr>
        </p:nvSpPr>
        <p:spPr>
          <a:xfrm>
            <a:off x="1871663" y="8207375"/>
            <a:ext cx="23660100" cy="13692188"/>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60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22" name="Google Shape;122;p28"/>
          <p:cNvSpPr txBox="1"/>
          <p:nvPr>
            <p:ph idx="1" type="body"/>
          </p:nvPr>
        </p:nvSpPr>
        <p:spPr>
          <a:xfrm>
            <a:off x="1871663" y="22029738"/>
            <a:ext cx="23660100" cy="72009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600"/>
              </a:spcBef>
              <a:spcAft>
                <a:spcPts val="0"/>
              </a:spcAft>
              <a:buClr>
                <a:srgbClr val="000000"/>
              </a:buClr>
              <a:buSzPts val="2400"/>
              <a:buFont typeface="Times New Roman"/>
              <a:buNone/>
              <a:defRPr b="0" i="0" sz="24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800"/>
              <a:buFont typeface="Times New Roman"/>
              <a:buNone/>
              <a:defRPr b="0" i="0" sz="18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23" name="Shape 123"/>
        <p:cNvGrpSpPr/>
        <p:nvPr/>
      </p:nvGrpSpPr>
      <p:grpSpPr>
        <a:xfrm>
          <a:off x="0" y="0"/>
          <a:ext cx="0" cy="0"/>
          <a:chOff x="0" y="0"/>
          <a:chExt cx="0" cy="0"/>
        </a:xfrm>
      </p:grpSpPr>
      <p:sp>
        <p:nvSpPr>
          <p:cNvPr id="124" name="Google Shape;124;p29"/>
          <p:cNvSpPr txBox="1"/>
          <p:nvPr>
            <p:ph type="title"/>
          </p:nvPr>
        </p:nvSpPr>
        <p:spPr>
          <a:xfrm>
            <a:off x="601663" y="127317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25" name="Google Shape;125;p29"/>
          <p:cNvSpPr txBox="1"/>
          <p:nvPr>
            <p:ph idx="1" type="body"/>
          </p:nvPr>
        </p:nvSpPr>
        <p:spPr>
          <a:xfrm>
            <a:off x="434975" y="5640388"/>
            <a:ext cx="13101638" cy="265509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6" name="Google Shape;126;p29"/>
          <p:cNvSpPr txBox="1"/>
          <p:nvPr>
            <p:ph idx="2" type="body"/>
          </p:nvPr>
        </p:nvSpPr>
        <p:spPr>
          <a:xfrm>
            <a:off x="13689013" y="5640388"/>
            <a:ext cx="13103225" cy="265509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27" name="Shape 127"/>
        <p:cNvGrpSpPr/>
        <p:nvPr/>
      </p:nvGrpSpPr>
      <p:grpSpPr>
        <a:xfrm>
          <a:off x="0" y="0"/>
          <a:ext cx="0" cy="0"/>
          <a:chOff x="0" y="0"/>
          <a:chExt cx="0" cy="0"/>
        </a:xfrm>
      </p:grpSpPr>
      <p:sp>
        <p:nvSpPr>
          <p:cNvPr id="128" name="Google Shape;128;p30"/>
          <p:cNvSpPr txBox="1"/>
          <p:nvPr>
            <p:ph type="title"/>
          </p:nvPr>
        </p:nvSpPr>
        <p:spPr>
          <a:xfrm>
            <a:off x="1889125" y="1752600"/>
            <a:ext cx="23660100" cy="63627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29" name="Google Shape;129;p30"/>
          <p:cNvSpPr txBox="1"/>
          <p:nvPr>
            <p:ph idx="1" type="body"/>
          </p:nvPr>
        </p:nvSpPr>
        <p:spPr>
          <a:xfrm>
            <a:off x="1889125" y="8069263"/>
            <a:ext cx="11606213" cy="3954462"/>
          </a:xfrm>
          <a:prstGeom prst="rect">
            <a:avLst/>
          </a:prstGeom>
          <a:noFill/>
          <a:ln>
            <a:noFill/>
          </a:ln>
        </p:spPr>
        <p:txBody>
          <a:bodyPr anchorCtr="0" anchor="b" bIns="91425" lIns="91425" spcFirstLastPara="1" rIns="91425" wrap="square" tIns="91425">
            <a:noAutofit/>
          </a:bodyPr>
          <a:lstStyle>
            <a:lvl1pPr indent="-228600" lvl="0" marL="457200" marR="0" rtl="0" algn="l">
              <a:spcBef>
                <a:spcPts val="600"/>
              </a:spcBef>
              <a:spcAft>
                <a:spcPts val="0"/>
              </a:spcAft>
              <a:buClr>
                <a:srgbClr val="000000"/>
              </a:buClr>
              <a:buSzPts val="2400"/>
              <a:buFont typeface="Times New Roman"/>
              <a:buNone/>
              <a:defRPr b="1" i="0" sz="24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2000"/>
              <a:buFont typeface="Times New Roman"/>
              <a:buNone/>
              <a:defRPr b="1" i="0" sz="20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800"/>
              <a:buFont typeface="Times New Roman"/>
              <a:buNone/>
              <a:defRPr b="1" i="0" sz="18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0" name="Google Shape;130;p30"/>
          <p:cNvSpPr txBox="1"/>
          <p:nvPr>
            <p:ph idx="2" type="body"/>
          </p:nvPr>
        </p:nvSpPr>
        <p:spPr>
          <a:xfrm>
            <a:off x="1889125" y="12023725"/>
            <a:ext cx="11606213" cy="176863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1" name="Google Shape;131;p30"/>
          <p:cNvSpPr txBox="1"/>
          <p:nvPr>
            <p:ph idx="3" type="body"/>
          </p:nvPr>
        </p:nvSpPr>
        <p:spPr>
          <a:xfrm>
            <a:off x="13887450" y="8069263"/>
            <a:ext cx="11661775" cy="3954462"/>
          </a:xfrm>
          <a:prstGeom prst="rect">
            <a:avLst/>
          </a:prstGeom>
          <a:noFill/>
          <a:ln>
            <a:noFill/>
          </a:ln>
        </p:spPr>
        <p:txBody>
          <a:bodyPr anchorCtr="0" anchor="b" bIns="91425" lIns="91425" spcFirstLastPara="1" rIns="91425" wrap="square" tIns="91425">
            <a:noAutofit/>
          </a:bodyPr>
          <a:lstStyle>
            <a:lvl1pPr indent="-228600" lvl="0" marL="457200" marR="0" rtl="0" algn="l">
              <a:spcBef>
                <a:spcPts val="600"/>
              </a:spcBef>
              <a:spcAft>
                <a:spcPts val="0"/>
              </a:spcAft>
              <a:buClr>
                <a:srgbClr val="000000"/>
              </a:buClr>
              <a:buSzPts val="2400"/>
              <a:buFont typeface="Times New Roman"/>
              <a:buNone/>
              <a:defRPr b="1" i="0" sz="24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2000"/>
              <a:buFont typeface="Times New Roman"/>
              <a:buNone/>
              <a:defRPr b="1" i="0" sz="20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800"/>
              <a:buFont typeface="Times New Roman"/>
              <a:buNone/>
              <a:defRPr b="1" i="0" sz="18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2" name="Google Shape;132;p30"/>
          <p:cNvSpPr txBox="1"/>
          <p:nvPr>
            <p:ph idx="4" type="body"/>
          </p:nvPr>
        </p:nvSpPr>
        <p:spPr>
          <a:xfrm>
            <a:off x="13887450" y="12023725"/>
            <a:ext cx="11661775" cy="176863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3" name="Shape 133"/>
        <p:cNvGrpSpPr/>
        <p:nvPr/>
      </p:nvGrpSpPr>
      <p:grpSpPr>
        <a:xfrm>
          <a:off x="0" y="0"/>
          <a:ext cx="0" cy="0"/>
          <a:chOff x="0" y="0"/>
          <a:chExt cx="0" cy="0"/>
        </a:xfrm>
      </p:grpSpPr>
      <p:sp>
        <p:nvSpPr>
          <p:cNvPr id="134" name="Google Shape;134;p31"/>
          <p:cNvSpPr txBox="1"/>
          <p:nvPr>
            <p:ph type="title"/>
          </p:nvPr>
        </p:nvSpPr>
        <p:spPr>
          <a:xfrm>
            <a:off x="601663" y="127317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5" name="Shape 13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4"/>
          <p:cNvSpPr txBox="1"/>
          <p:nvPr>
            <p:ph type="title"/>
          </p:nvPr>
        </p:nvSpPr>
        <p:spPr>
          <a:xfrm>
            <a:off x="601663" y="70802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9pPr>
          </a:lstStyle>
          <a:p/>
        </p:txBody>
      </p:sp>
      <p:sp>
        <p:nvSpPr>
          <p:cNvPr id="30" name="Google Shape;30;p4"/>
          <p:cNvSpPr txBox="1"/>
          <p:nvPr>
            <p:ph idx="1" type="body"/>
          </p:nvPr>
        </p:nvSpPr>
        <p:spPr>
          <a:xfrm>
            <a:off x="1885950" y="8763000"/>
            <a:ext cx="23660100" cy="20886738"/>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6" name="Shape 136"/>
        <p:cNvGrpSpPr/>
        <p:nvPr/>
      </p:nvGrpSpPr>
      <p:grpSpPr>
        <a:xfrm>
          <a:off x="0" y="0"/>
          <a:ext cx="0" cy="0"/>
          <a:chOff x="0" y="0"/>
          <a:chExt cx="0" cy="0"/>
        </a:xfrm>
      </p:grpSpPr>
      <p:sp>
        <p:nvSpPr>
          <p:cNvPr id="137" name="Google Shape;137;p33"/>
          <p:cNvSpPr txBox="1"/>
          <p:nvPr>
            <p:ph type="title"/>
          </p:nvPr>
        </p:nvSpPr>
        <p:spPr>
          <a:xfrm>
            <a:off x="1889125" y="2193925"/>
            <a:ext cx="8848725" cy="7681913"/>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32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38" name="Google Shape;138;p33"/>
          <p:cNvSpPr txBox="1"/>
          <p:nvPr>
            <p:ph idx="1" type="body"/>
          </p:nvPr>
        </p:nvSpPr>
        <p:spPr>
          <a:xfrm>
            <a:off x="11661775" y="4740275"/>
            <a:ext cx="13887450" cy="23393400"/>
          </a:xfrm>
          <a:prstGeom prst="rect">
            <a:avLst/>
          </a:prstGeom>
          <a:noFill/>
          <a:ln>
            <a:noFill/>
          </a:ln>
        </p:spPr>
        <p:txBody>
          <a:bodyPr anchorCtr="0" anchor="t" bIns="91425" lIns="91425" spcFirstLastPara="1" rIns="91425" wrap="square" tIns="91425">
            <a:noAutofit/>
          </a:bodyPr>
          <a:lstStyle>
            <a:lvl1pPr indent="-431800" lvl="0" marL="457200" marR="0" rtl="0" algn="l">
              <a:spcBef>
                <a:spcPts val="600"/>
              </a:spcBef>
              <a:spcAft>
                <a:spcPts val="0"/>
              </a:spcAft>
              <a:buClr>
                <a:srgbClr val="000000"/>
              </a:buClr>
              <a:buSzPts val="3200"/>
              <a:buFont typeface="Times New Roman"/>
              <a:buChar char="•"/>
              <a:defRPr b="0" i="0" sz="3200" u="none" cap="none" strike="noStrike">
                <a:solidFill>
                  <a:srgbClr val="000000"/>
                </a:solidFill>
                <a:latin typeface="Arial"/>
                <a:ea typeface="Arial"/>
                <a:cs typeface="Arial"/>
                <a:sym typeface="Arial"/>
              </a:defRPr>
            </a:lvl1pPr>
            <a:lvl2pPr indent="-406400" lvl="1" marL="914400" marR="0" rtl="0" algn="l">
              <a:spcBef>
                <a:spcPts val="600"/>
              </a:spcBef>
              <a:spcAft>
                <a:spcPts val="0"/>
              </a:spcAft>
              <a:buClr>
                <a:srgbClr val="000000"/>
              </a:buClr>
              <a:buSzPts val="2800"/>
              <a:buFont typeface="Times New Roman"/>
              <a:buChar char="–"/>
              <a:defRPr b="0" i="0" sz="2800" u="none" cap="none" strike="noStrike">
                <a:solidFill>
                  <a:srgbClr val="000000"/>
                </a:solidFill>
                <a:latin typeface="Arial"/>
                <a:ea typeface="Arial"/>
                <a:cs typeface="Arial"/>
                <a:sym typeface="Arial"/>
              </a:defRPr>
            </a:lvl2pPr>
            <a:lvl3pPr indent="-381000" lvl="2" marL="1371600" marR="0" rtl="0" algn="l">
              <a:spcBef>
                <a:spcPts val="475"/>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3pPr>
            <a:lvl4pPr indent="-355600" lvl="3" marL="1828800" marR="0" rtl="0" algn="l">
              <a:spcBef>
                <a:spcPts val="400"/>
              </a:spcBef>
              <a:spcAft>
                <a:spcPts val="0"/>
              </a:spcAft>
              <a:buClr>
                <a:srgbClr val="000000"/>
              </a:buClr>
              <a:buSzPts val="2000"/>
              <a:buFont typeface="Times New Roman"/>
              <a:buChar char="–"/>
              <a:defRPr b="0" i="0" sz="2000" u="none" cap="none" strike="noStrike">
                <a:solidFill>
                  <a:srgbClr val="000000"/>
                </a:solidFill>
                <a:latin typeface="Arial"/>
                <a:ea typeface="Arial"/>
                <a:cs typeface="Arial"/>
                <a:sym typeface="Arial"/>
              </a:defRPr>
            </a:lvl4pPr>
            <a:lvl5pPr indent="-355600" lvl="4" marL="2286000" marR="0" rtl="0" algn="l">
              <a:spcBef>
                <a:spcPts val="400"/>
              </a:spcBef>
              <a:spcAft>
                <a:spcPts val="0"/>
              </a:spcAft>
              <a:buClr>
                <a:srgbClr val="000000"/>
              </a:buClr>
              <a:buSzPts val="2000"/>
              <a:buFont typeface="Times New Roman"/>
              <a:buChar char="»"/>
              <a:defRPr b="0" i="0" sz="2000" u="none" cap="none" strike="noStrike">
                <a:solidFill>
                  <a:srgbClr val="000000"/>
                </a:solidFill>
                <a:latin typeface="Arial"/>
                <a:ea typeface="Arial"/>
                <a:cs typeface="Arial"/>
                <a:sym typeface="Arial"/>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39" name="Google Shape;139;p33"/>
          <p:cNvSpPr txBox="1"/>
          <p:nvPr>
            <p:ph idx="2" type="body"/>
          </p:nvPr>
        </p:nvSpPr>
        <p:spPr>
          <a:xfrm>
            <a:off x="1889125" y="9875838"/>
            <a:ext cx="8848725" cy="18295937"/>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6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1400"/>
              <a:buFont typeface="Times New Roman"/>
              <a:buNone/>
              <a:defRPr b="0" i="0" sz="14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200"/>
              <a:buFont typeface="Times New Roman"/>
              <a:buNone/>
              <a:defRPr b="0" i="0" sz="12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0" name="Shape 140"/>
        <p:cNvGrpSpPr/>
        <p:nvPr/>
      </p:nvGrpSpPr>
      <p:grpSpPr>
        <a:xfrm>
          <a:off x="0" y="0"/>
          <a:ext cx="0" cy="0"/>
          <a:chOff x="0" y="0"/>
          <a:chExt cx="0" cy="0"/>
        </a:xfrm>
      </p:grpSpPr>
      <p:sp>
        <p:nvSpPr>
          <p:cNvPr id="141" name="Google Shape;141;p34"/>
          <p:cNvSpPr txBox="1"/>
          <p:nvPr>
            <p:ph type="title"/>
          </p:nvPr>
        </p:nvSpPr>
        <p:spPr>
          <a:xfrm>
            <a:off x="1889125" y="2193925"/>
            <a:ext cx="8848725" cy="7681913"/>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32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42" name="Google Shape;142;p34"/>
          <p:cNvSpPr/>
          <p:nvPr>
            <p:ph idx="2" type="pic"/>
          </p:nvPr>
        </p:nvSpPr>
        <p:spPr>
          <a:xfrm>
            <a:off x="11661775" y="4740275"/>
            <a:ext cx="13887450" cy="23393400"/>
          </a:xfrm>
          <a:prstGeom prst="rect">
            <a:avLst/>
          </a:prstGeom>
          <a:noFill/>
          <a:ln>
            <a:noFill/>
          </a:ln>
        </p:spPr>
        <p:txBody>
          <a:bodyPr anchorCtr="0" anchor="t" bIns="91425" lIns="91425" spcFirstLastPara="1" rIns="91425" wrap="square" tIns="91425">
            <a:noAutofit/>
          </a:bodyPr>
          <a:lstStyle>
            <a:lvl1pPr indent="0" lvl="0" marL="0" marR="0" rtl="0" algn="l">
              <a:spcBef>
                <a:spcPts val="600"/>
              </a:spcBef>
              <a:spcAft>
                <a:spcPts val="0"/>
              </a:spcAft>
              <a:buClr>
                <a:srgbClr val="000000"/>
              </a:buClr>
              <a:buSzPts val="3200"/>
              <a:buFont typeface="Times New Roman"/>
              <a:buNone/>
              <a:defRPr b="0" i="0" sz="3200" u="none" cap="none" strike="noStrike">
                <a:solidFill>
                  <a:srgbClr val="000000"/>
                </a:solidFill>
                <a:latin typeface="Arial"/>
                <a:ea typeface="Arial"/>
                <a:cs typeface="Arial"/>
                <a:sym typeface="Arial"/>
              </a:defRPr>
            </a:lvl1pPr>
            <a:lvl2pPr indent="0" lvl="1" marL="457200" marR="0" rtl="0" algn="l">
              <a:spcBef>
                <a:spcPts val="600"/>
              </a:spcBef>
              <a:spcAft>
                <a:spcPts val="0"/>
              </a:spcAft>
              <a:buClr>
                <a:srgbClr val="000000"/>
              </a:buClr>
              <a:buSzPts val="2800"/>
              <a:buFont typeface="Times New Roman"/>
              <a:buNone/>
              <a:defRPr b="0" i="0" sz="2800" u="none" cap="none" strike="noStrike">
                <a:solidFill>
                  <a:srgbClr val="000000"/>
                </a:solidFill>
                <a:latin typeface="Arial"/>
                <a:ea typeface="Arial"/>
                <a:cs typeface="Arial"/>
                <a:sym typeface="Arial"/>
              </a:defRPr>
            </a:lvl2pPr>
            <a:lvl3pPr indent="0" lvl="2" marL="914400" marR="0" rtl="0" algn="l">
              <a:spcBef>
                <a:spcPts val="475"/>
              </a:spcBef>
              <a:spcAft>
                <a:spcPts val="0"/>
              </a:spcAft>
              <a:buClr>
                <a:srgbClr val="000000"/>
              </a:buClr>
              <a:buSzPts val="2400"/>
              <a:buFont typeface="Times New Roman"/>
              <a:buNone/>
              <a:defRPr b="0" i="0" sz="2400" u="none" cap="none" strike="noStrike">
                <a:solidFill>
                  <a:srgbClr val="000000"/>
                </a:solidFill>
                <a:latin typeface="Arial"/>
                <a:ea typeface="Arial"/>
                <a:cs typeface="Arial"/>
                <a:sym typeface="Arial"/>
              </a:defRPr>
            </a:lvl3pPr>
            <a:lvl4pPr indent="0" lvl="3" marL="1371600" marR="0" rtl="0" algn="l">
              <a:spcBef>
                <a:spcPts val="4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4pPr>
            <a:lvl5pPr indent="0" lvl="4" marL="1828800" marR="0" rtl="0" algn="l">
              <a:spcBef>
                <a:spcPts val="4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5pPr>
            <a:lvl6pPr indent="0" lvl="5" marL="22860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indent="0" lvl="6" marL="27432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indent="0" lvl="7" marL="32004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indent="0" lvl="8" marL="36576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143" name="Google Shape;143;p34"/>
          <p:cNvSpPr txBox="1"/>
          <p:nvPr>
            <p:ph idx="1" type="body"/>
          </p:nvPr>
        </p:nvSpPr>
        <p:spPr>
          <a:xfrm>
            <a:off x="1889125" y="9875838"/>
            <a:ext cx="8848725" cy="18295937"/>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6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1400"/>
              <a:buFont typeface="Times New Roman"/>
              <a:buNone/>
              <a:defRPr b="0" i="0" sz="14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200"/>
              <a:buFont typeface="Times New Roman"/>
              <a:buNone/>
              <a:defRPr b="0" i="0" sz="12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4" name="Shape 144"/>
        <p:cNvGrpSpPr/>
        <p:nvPr/>
      </p:nvGrpSpPr>
      <p:grpSpPr>
        <a:xfrm>
          <a:off x="0" y="0"/>
          <a:ext cx="0" cy="0"/>
          <a:chOff x="0" y="0"/>
          <a:chExt cx="0" cy="0"/>
        </a:xfrm>
      </p:grpSpPr>
      <p:sp>
        <p:nvSpPr>
          <p:cNvPr id="145" name="Google Shape;145;p35"/>
          <p:cNvSpPr txBox="1"/>
          <p:nvPr>
            <p:ph type="title"/>
          </p:nvPr>
        </p:nvSpPr>
        <p:spPr>
          <a:xfrm>
            <a:off x="601663" y="127317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46" name="Google Shape;146;p35"/>
          <p:cNvSpPr txBox="1"/>
          <p:nvPr>
            <p:ph idx="1" type="body"/>
          </p:nvPr>
        </p:nvSpPr>
        <p:spPr>
          <a:xfrm rot="5400000">
            <a:off x="338138" y="5737225"/>
            <a:ext cx="26550937" cy="26357263"/>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47" name="Shape 147"/>
        <p:cNvGrpSpPr/>
        <p:nvPr/>
      </p:nvGrpSpPr>
      <p:grpSpPr>
        <a:xfrm>
          <a:off x="0" y="0"/>
          <a:ext cx="0" cy="0"/>
          <a:chOff x="0" y="0"/>
          <a:chExt cx="0" cy="0"/>
        </a:xfrm>
      </p:grpSpPr>
      <p:sp>
        <p:nvSpPr>
          <p:cNvPr id="148" name="Google Shape;148;p36"/>
          <p:cNvSpPr txBox="1"/>
          <p:nvPr>
            <p:ph type="title"/>
          </p:nvPr>
        </p:nvSpPr>
        <p:spPr>
          <a:xfrm rot="5400000">
            <a:off x="8039100" y="13438188"/>
            <a:ext cx="30918151" cy="6588125"/>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49" name="Google Shape;149;p36"/>
          <p:cNvSpPr txBox="1"/>
          <p:nvPr>
            <p:ph idx="1" type="body"/>
          </p:nvPr>
        </p:nvSpPr>
        <p:spPr>
          <a:xfrm rot="5400000">
            <a:off x="-5215732" y="6923881"/>
            <a:ext cx="30918151" cy="19616738"/>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1871663" y="8207375"/>
            <a:ext cx="23660100" cy="13692188"/>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6000" u="none" cap="none" strike="noStrike">
                <a:solidFill>
                  <a:srgbClr val="FFFFFF"/>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9pPr>
          </a:lstStyle>
          <a:p/>
        </p:txBody>
      </p:sp>
      <p:sp>
        <p:nvSpPr>
          <p:cNvPr id="33" name="Google Shape;33;p5"/>
          <p:cNvSpPr txBox="1"/>
          <p:nvPr>
            <p:ph idx="1" type="body"/>
          </p:nvPr>
        </p:nvSpPr>
        <p:spPr>
          <a:xfrm>
            <a:off x="1871663" y="22029738"/>
            <a:ext cx="23660100" cy="72009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600"/>
              </a:spcBef>
              <a:spcAft>
                <a:spcPts val="0"/>
              </a:spcAft>
              <a:buClr>
                <a:srgbClr val="000000"/>
              </a:buClr>
              <a:buSzPts val="2400"/>
              <a:buFont typeface="Times New Roman"/>
              <a:buNone/>
              <a:defRPr b="0" i="0" sz="24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800"/>
              <a:buFont typeface="Times New Roman"/>
              <a:buNone/>
              <a:defRPr b="0" i="0" sz="18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6"/>
          <p:cNvSpPr txBox="1"/>
          <p:nvPr>
            <p:ph type="title"/>
          </p:nvPr>
        </p:nvSpPr>
        <p:spPr>
          <a:xfrm>
            <a:off x="601663" y="70802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9pPr>
          </a:lstStyle>
          <a:p/>
        </p:txBody>
      </p:sp>
      <p:sp>
        <p:nvSpPr>
          <p:cNvPr id="36" name="Google Shape;36;p6"/>
          <p:cNvSpPr txBox="1"/>
          <p:nvPr>
            <p:ph idx="1" type="body"/>
          </p:nvPr>
        </p:nvSpPr>
        <p:spPr>
          <a:xfrm>
            <a:off x="1885950" y="8763000"/>
            <a:ext cx="11753850" cy="20886738"/>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7" name="Google Shape;37;p6"/>
          <p:cNvSpPr txBox="1"/>
          <p:nvPr>
            <p:ph idx="2" type="body"/>
          </p:nvPr>
        </p:nvSpPr>
        <p:spPr>
          <a:xfrm>
            <a:off x="13792200" y="8763000"/>
            <a:ext cx="11753850" cy="20886738"/>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7"/>
          <p:cNvSpPr txBox="1"/>
          <p:nvPr>
            <p:ph type="title"/>
          </p:nvPr>
        </p:nvSpPr>
        <p:spPr>
          <a:xfrm>
            <a:off x="1889125" y="1752600"/>
            <a:ext cx="23660100" cy="63627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9pPr>
          </a:lstStyle>
          <a:p/>
        </p:txBody>
      </p:sp>
      <p:sp>
        <p:nvSpPr>
          <p:cNvPr id="40" name="Google Shape;40;p7"/>
          <p:cNvSpPr txBox="1"/>
          <p:nvPr>
            <p:ph idx="1" type="body"/>
          </p:nvPr>
        </p:nvSpPr>
        <p:spPr>
          <a:xfrm>
            <a:off x="1889125" y="8069263"/>
            <a:ext cx="11606213" cy="3954462"/>
          </a:xfrm>
          <a:prstGeom prst="rect">
            <a:avLst/>
          </a:prstGeom>
          <a:noFill/>
          <a:ln>
            <a:noFill/>
          </a:ln>
        </p:spPr>
        <p:txBody>
          <a:bodyPr anchorCtr="0" anchor="b" bIns="91425" lIns="91425" spcFirstLastPara="1" rIns="91425" wrap="square" tIns="91425">
            <a:noAutofit/>
          </a:bodyPr>
          <a:lstStyle>
            <a:lvl1pPr indent="-228600" lvl="0" marL="457200" marR="0" rtl="0" algn="l">
              <a:spcBef>
                <a:spcPts val="600"/>
              </a:spcBef>
              <a:spcAft>
                <a:spcPts val="0"/>
              </a:spcAft>
              <a:buClr>
                <a:srgbClr val="000000"/>
              </a:buClr>
              <a:buSzPts val="2400"/>
              <a:buFont typeface="Times New Roman"/>
              <a:buNone/>
              <a:defRPr b="1" i="0" sz="24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2000"/>
              <a:buFont typeface="Times New Roman"/>
              <a:buNone/>
              <a:defRPr b="1" i="0" sz="20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800"/>
              <a:buFont typeface="Times New Roman"/>
              <a:buNone/>
              <a:defRPr b="1" i="0" sz="18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41" name="Google Shape;41;p7"/>
          <p:cNvSpPr txBox="1"/>
          <p:nvPr>
            <p:ph idx="2" type="body"/>
          </p:nvPr>
        </p:nvSpPr>
        <p:spPr>
          <a:xfrm>
            <a:off x="1889125" y="12023725"/>
            <a:ext cx="11606213" cy="176863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42" name="Google Shape;42;p7"/>
          <p:cNvSpPr txBox="1"/>
          <p:nvPr>
            <p:ph idx="3" type="body"/>
          </p:nvPr>
        </p:nvSpPr>
        <p:spPr>
          <a:xfrm>
            <a:off x="13887450" y="8069263"/>
            <a:ext cx="11661775" cy="3954462"/>
          </a:xfrm>
          <a:prstGeom prst="rect">
            <a:avLst/>
          </a:prstGeom>
          <a:noFill/>
          <a:ln>
            <a:noFill/>
          </a:ln>
        </p:spPr>
        <p:txBody>
          <a:bodyPr anchorCtr="0" anchor="b" bIns="91425" lIns="91425" spcFirstLastPara="1" rIns="91425" wrap="square" tIns="91425">
            <a:noAutofit/>
          </a:bodyPr>
          <a:lstStyle>
            <a:lvl1pPr indent="-228600" lvl="0" marL="457200" marR="0" rtl="0" algn="l">
              <a:spcBef>
                <a:spcPts val="600"/>
              </a:spcBef>
              <a:spcAft>
                <a:spcPts val="0"/>
              </a:spcAft>
              <a:buClr>
                <a:srgbClr val="000000"/>
              </a:buClr>
              <a:buSzPts val="2400"/>
              <a:buFont typeface="Times New Roman"/>
              <a:buNone/>
              <a:defRPr b="1" i="0" sz="24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2000"/>
              <a:buFont typeface="Times New Roman"/>
              <a:buNone/>
              <a:defRPr b="1" i="0" sz="20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800"/>
              <a:buFont typeface="Times New Roman"/>
              <a:buNone/>
              <a:defRPr b="1" i="0" sz="18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600"/>
              <a:buFont typeface="Times New Roman"/>
              <a:buNone/>
              <a:defRPr b="1" i="0" sz="16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43" name="Google Shape;43;p7"/>
          <p:cNvSpPr txBox="1"/>
          <p:nvPr>
            <p:ph idx="4" type="body"/>
          </p:nvPr>
        </p:nvSpPr>
        <p:spPr>
          <a:xfrm>
            <a:off x="13887450" y="12023725"/>
            <a:ext cx="11661775" cy="176863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p8"/>
          <p:cNvSpPr txBox="1"/>
          <p:nvPr>
            <p:ph type="title"/>
          </p:nvPr>
        </p:nvSpPr>
        <p:spPr>
          <a:xfrm>
            <a:off x="601663" y="70802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6" name="Shape 46"/>
        <p:cNvGrpSpPr/>
        <p:nvPr/>
      </p:nvGrpSpPr>
      <p:grpSpPr>
        <a:xfrm>
          <a:off x="0" y="0"/>
          <a:ext cx="0" cy="0"/>
          <a:chOff x="0" y="0"/>
          <a:chExt cx="0" cy="0"/>
        </a:xfrm>
      </p:grpSpPr>
      <p:sp>
        <p:nvSpPr>
          <p:cNvPr id="47" name="Google Shape;47;p9"/>
          <p:cNvSpPr txBox="1"/>
          <p:nvPr>
            <p:ph type="title"/>
          </p:nvPr>
        </p:nvSpPr>
        <p:spPr>
          <a:xfrm>
            <a:off x="1889125" y="2193925"/>
            <a:ext cx="8848725" cy="7681913"/>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3200" u="none" cap="none" strike="noStrike">
                <a:solidFill>
                  <a:srgbClr val="FFFFFF"/>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9pPr>
          </a:lstStyle>
          <a:p/>
        </p:txBody>
      </p:sp>
      <p:sp>
        <p:nvSpPr>
          <p:cNvPr id="48" name="Google Shape;48;p9"/>
          <p:cNvSpPr txBox="1"/>
          <p:nvPr>
            <p:ph idx="1" type="body"/>
          </p:nvPr>
        </p:nvSpPr>
        <p:spPr>
          <a:xfrm>
            <a:off x="11661775" y="4740275"/>
            <a:ext cx="13887450" cy="23393400"/>
          </a:xfrm>
          <a:prstGeom prst="rect">
            <a:avLst/>
          </a:prstGeom>
          <a:noFill/>
          <a:ln>
            <a:noFill/>
          </a:ln>
        </p:spPr>
        <p:txBody>
          <a:bodyPr anchorCtr="0" anchor="t" bIns="91425" lIns="91425" spcFirstLastPara="1" rIns="91425" wrap="square" tIns="91425">
            <a:noAutofit/>
          </a:bodyPr>
          <a:lstStyle>
            <a:lvl1pPr indent="-431800" lvl="0" marL="457200" marR="0" rtl="0" algn="l">
              <a:spcBef>
                <a:spcPts val="600"/>
              </a:spcBef>
              <a:spcAft>
                <a:spcPts val="0"/>
              </a:spcAft>
              <a:buClr>
                <a:srgbClr val="000000"/>
              </a:buClr>
              <a:buSzPts val="3200"/>
              <a:buFont typeface="Times New Roman"/>
              <a:buChar char="•"/>
              <a:defRPr b="0" i="0" sz="3200" u="none" cap="none" strike="noStrike">
                <a:solidFill>
                  <a:srgbClr val="000000"/>
                </a:solidFill>
                <a:latin typeface="Arial"/>
                <a:ea typeface="Arial"/>
                <a:cs typeface="Arial"/>
                <a:sym typeface="Arial"/>
              </a:defRPr>
            </a:lvl1pPr>
            <a:lvl2pPr indent="-406400" lvl="1" marL="914400" marR="0" rtl="0" algn="l">
              <a:spcBef>
                <a:spcPts val="600"/>
              </a:spcBef>
              <a:spcAft>
                <a:spcPts val="0"/>
              </a:spcAft>
              <a:buClr>
                <a:srgbClr val="000000"/>
              </a:buClr>
              <a:buSzPts val="2800"/>
              <a:buFont typeface="Times New Roman"/>
              <a:buChar char="–"/>
              <a:defRPr b="0" i="0" sz="2800" u="none" cap="none" strike="noStrike">
                <a:solidFill>
                  <a:srgbClr val="000000"/>
                </a:solidFill>
                <a:latin typeface="Arial"/>
                <a:ea typeface="Arial"/>
                <a:cs typeface="Arial"/>
                <a:sym typeface="Arial"/>
              </a:defRPr>
            </a:lvl2pPr>
            <a:lvl3pPr indent="-381000" lvl="2" marL="1371600" marR="0" rtl="0" algn="l">
              <a:spcBef>
                <a:spcPts val="475"/>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3pPr>
            <a:lvl4pPr indent="-355600" lvl="3" marL="1828800" marR="0" rtl="0" algn="l">
              <a:spcBef>
                <a:spcPts val="400"/>
              </a:spcBef>
              <a:spcAft>
                <a:spcPts val="0"/>
              </a:spcAft>
              <a:buClr>
                <a:srgbClr val="000000"/>
              </a:buClr>
              <a:buSzPts val="2000"/>
              <a:buFont typeface="Times New Roman"/>
              <a:buChar char="–"/>
              <a:defRPr b="0" i="0" sz="2000" u="none" cap="none" strike="noStrike">
                <a:solidFill>
                  <a:srgbClr val="000000"/>
                </a:solidFill>
                <a:latin typeface="Arial"/>
                <a:ea typeface="Arial"/>
                <a:cs typeface="Arial"/>
                <a:sym typeface="Arial"/>
              </a:defRPr>
            </a:lvl4pPr>
            <a:lvl5pPr indent="-355600" lvl="4" marL="2286000" marR="0" rtl="0" algn="l">
              <a:spcBef>
                <a:spcPts val="400"/>
              </a:spcBef>
              <a:spcAft>
                <a:spcPts val="0"/>
              </a:spcAft>
              <a:buClr>
                <a:srgbClr val="000000"/>
              </a:buClr>
              <a:buSzPts val="2000"/>
              <a:buFont typeface="Times New Roman"/>
              <a:buChar char="»"/>
              <a:defRPr b="0" i="0" sz="2000" u="none" cap="none" strike="noStrike">
                <a:solidFill>
                  <a:srgbClr val="000000"/>
                </a:solidFill>
                <a:latin typeface="Arial"/>
                <a:ea typeface="Arial"/>
                <a:cs typeface="Arial"/>
                <a:sym typeface="Arial"/>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49" name="Google Shape;49;p9"/>
          <p:cNvSpPr txBox="1"/>
          <p:nvPr>
            <p:ph idx="2" type="body"/>
          </p:nvPr>
        </p:nvSpPr>
        <p:spPr>
          <a:xfrm>
            <a:off x="1889125" y="9875838"/>
            <a:ext cx="8848725" cy="18295937"/>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6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1400"/>
              <a:buFont typeface="Times New Roman"/>
              <a:buNone/>
              <a:defRPr b="0" i="0" sz="14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200"/>
              <a:buFont typeface="Times New Roman"/>
              <a:buNone/>
              <a:defRPr b="0" i="0" sz="12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0" name="Shape 50"/>
        <p:cNvGrpSpPr/>
        <p:nvPr/>
      </p:nvGrpSpPr>
      <p:grpSpPr>
        <a:xfrm>
          <a:off x="0" y="0"/>
          <a:ext cx="0" cy="0"/>
          <a:chOff x="0" y="0"/>
          <a:chExt cx="0" cy="0"/>
        </a:xfrm>
      </p:grpSpPr>
      <p:sp>
        <p:nvSpPr>
          <p:cNvPr id="51" name="Google Shape;51;p10"/>
          <p:cNvSpPr txBox="1"/>
          <p:nvPr>
            <p:ph type="title"/>
          </p:nvPr>
        </p:nvSpPr>
        <p:spPr>
          <a:xfrm>
            <a:off x="1889125" y="2193925"/>
            <a:ext cx="8848725" cy="7681913"/>
          </a:xfrm>
          <a:prstGeom prst="rect">
            <a:avLst/>
          </a:prstGeom>
          <a:noFill/>
          <a:ln>
            <a:noFill/>
          </a:ln>
        </p:spPr>
        <p:txBody>
          <a:bodyPr anchorCtr="0" anchor="b" bIns="91425" lIns="91425" spcFirstLastPara="1" rIns="91425" wrap="square" tIns="91425">
            <a:noAutofit/>
          </a:bodyPr>
          <a:lstStyle>
            <a:lvl1pPr indent="0" lvl="0" marL="0" marR="0" rtl="0" algn="ctr">
              <a:spcBef>
                <a:spcPts val="0"/>
              </a:spcBef>
              <a:spcAft>
                <a:spcPts val="0"/>
              </a:spcAft>
              <a:buSzPts val="1400"/>
              <a:buNone/>
              <a:defRPr b="0" i="0" sz="3200" u="none" cap="none" strike="noStrike">
                <a:solidFill>
                  <a:srgbClr val="FFFFFF"/>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9pPr>
          </a:lstStyle>
          <a:p/>
        </p:txBody>
      </p:sp>
      <p:sp>
        <p:nvSpPr>
          <p:cNvPr id="52" name="Google Shape;52;p10"/>
          <p:cNvSpPr/>
          <p:nvPr>
            <p:ph idx="2" type="pic"/>
          </p:nvPr>
        </p:nvSpPr>
        <p:spPr>
          <a:xfrm>
            <a:off x="11661775" y="4740275"/>
            <a:ext cx="13887450" cy="23393400"/>
          </a:xfrm>
          <a:prstGeom prst="rect">
            <a:avLst/>
          </a:prstGeom>
          <a:noFill/>
          <a:ln>
            <a:noFill/>
          </a:ln>
        </p:spPr>
        <p:txBody>
          <a:bodyPr anchorCtr="0" anchor="t" bIns="91425" lIns="91425" spcFirstLastPara="1" rIns="91425" wrap="square" tIns="91425">
            <a:noAutofit/>
          </a:bodyPr>
          <a:lstStyle>
            <a:lvl1pPr indent="0" lvl="0" marL="0" marR="0" rtl="0" algn="l">
              <a:spcBef>
                <a:spcPts val="600"/>
              </a:spcBef>
              <a:spcAft>
                <a:spcPts val="0"/>
              </a:spcAft>
              <a:buClr>
                <a:srgbClr val="000000"/>
              </a:buClr>
              <a:buSzPts val="3200"/>
              <a:buFont typeface="Times New Roman"/>
              <a:buNone/>
              <a:defRPr b="0" i="0" sz="3200" u="none" cap="none" strike="noStrike">
                <a:solidFill>
                  <a:srgbClr val="000000"/>
                </a:solidFill>
                <a:latin typeface="Arial"/>
                <a:ea typeface="Arial"/>
                <a:cs typeface="Arial"/>
                <a:sym typeface="Arial"/>
              </a:defRPr>
            </a:lvl1pPr>
            <a:lvl2pPr indent="0" lvl="1" marL="457200" marR="0" rtl="0" algn="l">
              <a:spcBef>
                <a:spcPts val="600"/>
              </a:spcBef>
              <a:spcAft>
                <a:spcPts val="0"/>
              </a:spcAft>
              <a:buClr>
                <a:srgbClr val="000000"/>
              </a:buClr>
              <a:buSzPts val="2800"/>
              <a:buFont typeface="Times New Roman"/>
              <a:buNone/>
              <a:defRPr b="0" i="0" sz="2800" u="none" cap="none" strike="noStrike">
                <a:solidFill>
                  <a:srgbClr val="000000"/>
                </a:solidFill>
                <a:latin typeface="Arial"/>
                <a:ea typeface="Arial"/>
                <a:cs typeface="Arial"/>
                <a:sym typeface="Arial"/>
              </a:defRPr>
            </a:lvl2pPr>
            <a:lvl3pPr indent="0" lvl="2" marL="914400" marR="0" rtl="0" algn="l">
              <a:spcBef>
                <a:spcPts val="475"/>
              </a:spcBef>
              <a:spcAft>
                <a:spcPts val="0"/>
              </a:spcAft>
              <a:buClr>
                <a:srgbClr val="000000"/>
              </a:buClr>
              <a:buSzPts val="2400"/>
              <a:buFont typeface="Times New Roman"/>
              <a:buNone/>
              <a:defRPr b="0" i="0" sz="2400" u="none" cap="none" strike="noStrike">
                <a:solidFill>
                  <a:srgbClr val="000000"/>
                </a:solidFill>
                <a:latin typeface="Arial"/>
                <a:ea typeface="Arial"/>
                <a:cs typeface="Arial"/>
                <a:sym typeface="Arial"/>
              </a:defRPr>
            </a:lvl3pPr>
            <a:lvl4pPr indent="0" lvl="3" marL="1371600" marR="0" rtl="0" algn="l">
              <a:spcBef>
                <a:spcPts val="4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4pPr>
            <a:lvl5pPr indent="0" lvl="4" marL="1828800" marR="0" rtl="0" algn="l">
              <a:spcBef>
                <a:spcPts val="400"/>
              </a:spcBef>
              <a:spcAft>
                <a:spcPts val="0"/>
              </a:spcAft>
              <a:buClr>
                <a:srgbClr val="000000"/>
              </a:buClr>
              <a:buSzPts val="2000"/>
              <a:buFont typeface="Times New Roman"/>
              <a:buNone/>
              <a:defRPr b="0" i="0" sz="2000" u="none" cap="none" strike="noStrike">
                <a:solidFill>
                  <a:srgbClr val="000000"/>
                </a:solidFill>
                <a:latin typeface="Arial"/>
                <a:ea typeface="Arial"/>
                <a:cs typeface="Arial"/>
                <a:sym typeface="Arial"/>
              </a:defRPr>
            </a:lvl5pPr>
            <a:lvl6pPr indent="0" lvl="5" marL="22860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indent="0" lvl="6" marL="27432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indent="0" lvl="7" marL="32004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indent="0" lvl="8" marL="36576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53" name="Google Shape;53;p10"/>
          <p:cNvSpPr txBox="1"/>
          <p:nvPr>
            <p:ph idx="1" type="body"/>
          </p:nvPr>
        </p:nvSpPr>
        <p:spPr>
          <a:xfrm>
            <a:off x="1889125" y="9875838"/>
            <a:ext cx="8848725" cy="18295937"/>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600"/>
              </a:spcBef>
              <a:spcAft>
                <a:spcPts val="0"/>
              </a:spcAft>
              <a:buClr>
                <a:srgbClr val="000000"/>
              </a:buClr>
              <a:buSzPts val="1600"/>
              <a:buFont typeface="Times New Roman"/>
              <a:buNone/>
              <a:defRPr b="0" i="0" sz="1600" u="none" cap="none" strike="noStrike">
                <a:solidFill>
                  <a:srgbClr val="000000"/>
                </a:solidFill>
                <a:latin typeface="Arial"/>
                <a:ea typeface="Arial"/>
                <a:cs typeface="Arial"/>
                <a:sym typeface="Arial"/>
              </a:defRPr>
            </a:lvl1pPr>
            <a:lvl2pPr indent="-228600" lvl="1" marL="914400" marR="0" rtl="0" algn="l">
              <a:spcBef>
                <a:spcPts val="600"/>
              </a:spcBef>
              <a:spcAft>
                <a:spcPts val="0"/>
              </a:spcAft>
              <a:buClr>
                <a:srgbClr val="000000"/>
              </a:buClr>
              <a:buSzPts val="1400"/>
              <a:buFont typeface="Times New Roman"/>
              <a:buNone/>
              <a:defRPr b="0" i="0" sz="1400" u="none" cap="none" strike="noStrike">
                <a:solidFill>
                  <a:srgbClr val="000000"/>
                </a:solidFill>
                <a:latin typeface="Arial"/>
                <a:ea typeface="Arial"/>
                <a:cs typeface="Arial"/>
                <a:sym typeface="Arial"/>
              </a:defRPr>
            </a:lvl2pPr>
            <a:lvl3pPr indent="-228600" lvl="2" marL="1371600" marR="0" rtl="0" algn="l">
              <a:spcBef>
                <a:spcPts val="475"/>
              </a:spcBef>
              <a:spcAft>
                <a:spcPts val="0"/>
              </a:spcAft>
              <a:buClr>
                <a:srgbClr val="000000"/>
              </a:buClr>
              <a:buSzPts val="1200"/>
              <a:buFont typeface="Times New Roman"/>
              <a:buNone/>
              <a:defRPr b="0" i="0" sz="1200" u="none" cap="none" strike="noStrike">
                <a:solidFill>
                  <a:srgbClr val="000000"/>
                </a:solidFill>
                <a:latin typeface="Arial"/>
                <a:ea typeface="Arial"/>
                <a:cs typeface="Arial"/>
                <a:sym typeface="Arial"/>
              </a:defRPr>
            </a:lvl3pPr>
            <a:lvl4pPr indent="-228600" lvl="3" marL="18288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4pPr>
            <a:lvl5pPr indent="-228600" lvl="4" marL="2286000" marR="0" rtl="0" algn="l">
              <a:spcBef>
                <a:spcPts val="400"/>
              </a:spcBef>
              <a:spcAft>
                <a:spcPts val="0"/>
              </a:spcAft>
              <a:buClr>
                <a:srgbClr val="000000"/>
              </a:buClr>
              <a:buSzPts val="1000"/>
              <a:buFont typeface="Times New Roman"/>
              <a:buNone/>
              <a:defRPr b="0" i="0" sz="1000" u="none" cap="none" strike="noStrike">
                <a:solidFill>
                  <a:srgbClr val="000000"/>
                </a:solidFill>
                <a:latin typeface="Arial"/>
                <a:ea typeface="Arial"/>
                <a:cs typeface="Arial"/>
                <a:sym typeface="Arial"/>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2.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CFFFF"/>
        </a:solidFill>
      </p:bgPr>
    </p:bg>
    <p:spTree>
      <p:nvGrpSpPr>
        <p:cNvPr id="16" name="Shape 16"/>
        <p:cNvGrpSpPr/>
        <p:nvPr/>
      </p:nvGrpSpPr>
      <p:grpSpPr>
        <a:xfrm>
          <a:off x="0" y="0"/>
          <a:ext cx="0" cy="0"/>
          <a:chOff x="0" y="0"/>
          <a:chExt cx="0" cy="0"/>
        </a:xfrm>
      </p:grpSpPr>
      <p:sp>
        <p:nvSpPr>
          <p:cNvPr id="17" name="Google Shape;17;p1"/>
          <p:cNvSpPr/>
          <p:nvPr/>
        </p:nvSpPr>
        <p:spPr>
          <a:xfrm>
            <a:off x="13919200" y="4170363"/>
            <a:ext cx="12995275" cy="28032074"/>
          </a:xfrm>
          <a:prstGeom prst="rect">
            <a:avLst/>
          </a:prstGeom>
          <a:solidFill>
            <a:srgbClr val="FFFFFF"/>
          </a:solid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18" name="Google Shape;18;p1"/>
          <p:cNvSpPr/>
          <p:nvPr/>
        </p:nvSpPr>
        <p:spPr>
          <a:xfrm>
            <a:off x="0" y="0"/>
            <a:ext cx="27432000" cy="3475038"/>
          </a:xfrm>
          <a:prstGeom prst="rect">
            <a:avLst/>
          </a:prstGeom>
          <a:solidFill>
            <a:srgbClr val="002142"/>
          </a:solid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19" name="Google Shape;19;p1"/>
          <p:cNvSpPr/>
          <p:nvPr/>
        </p:nvSpPr>
        <p:spPr>
          <a:xfrm>
            <a:off x="434975" y="4170363"/>
            <a:ext cx="12987338" cy="28032074"/>
          </a:xfrm>
          <a:prstGeom prst="rect">
            <a:avLst/>
          </a:prstGeom>
          <a:solidFill>
            <a:srgbClr val="FFFFFF"/>
          </a:solid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20" name="Google Shape;20;p1"/>
          <p:cNvSpPr txBox="1"/>
          <p:nvPr/>
        </p:nvSpPr>
        <p:spPr>
          <a:xfrm>
            <a:off x="381000" y="32445325"/>
            <a:ext cx="1849438" cy="290513"/>
          </a:xfrm>
          <a:prstGeom prst="rect">
            <a:avLst/>
          </a:prstGeom>
          <a:noFill/>
          <a:ln>
            <a:noFill/>
          </a:ln>
        </p:spPr>
        <p:txBody>
          <a:bodyPr anchorCtr="0" anchor="t" bIns="36000" lIns="71625" spcFirstLastPara="1" rIns="71625" wrap="square" tIns="36000">
            <a:noAutofit/>
          </a:bodyPr>
          <a:lstStyle/>
          <a:p>
            <a:pPr indent="0" lvl="0" marL="0" marR="0" rtl="0" algn="l">
              <a:lnSpc>
                <a:spcPct val="65000"/>
              </a:lnSpc>
              <a:spcBef>
                <a:spcPts val="0"/>
              </a:spcBef>
              <a:spcAft>
                <a:spcPts val="0"/>
              </a:spcAft>
              <a:buNone/>
            </a:pPr>
            <a:r>
              <a:rPr b="1" i="0" lang="en-US" sz="500" u="none" cap="none" strike="noStrike">
                <a:solidFill>
                  <a:srgbClr val="808080"/>
                </a:solidFill>
                <a:latin typeface="Arial"/>
                <a:ea typeface="Arial"/>
                <a:cs typeface="Arial"/>
                <a:sym typeface="Arial"/>
              </a:rPr>
              <a:t>TEMPLATE DESIGN © 2008</a:t>
            </a:r>
            <a:endParaRPr/>
          </a:p>
          <a:p>
            <a:pPr indent="0" lvl="0" marL="0" marR="0" rtl="0" algn="l">
              <a:lnSpc>
                <a:spcPct val="65000"/>
              </a:lnSpc>
              <a:spcBef>
                <a:spcPts val="500"/>
              </a:spcBef>
              <a:spcAft>
                <a:spcPts val="0"/>
              </a:spcAft>
              <a:buNone/>
            </a:pPr>
            <a:r>
              <a:rPr b="1" i="0" lang="en-US" sz="800" u="none" cap="none" strike="noStrike">
                <a:solidFill>
                  <a:srgbClr val="808080"/>
                </a:solidFill>
                <a:latin typeface="Arial"/>
                <a:ea typeface="Arial"/>
                <a:cs typeface="Arial"/>
                <a:sym typeface="Arial"/>
              </a:rPr>
              <a:t>www.PosterPresentations.com</a:t>
            </a:r>
            <a:endParaRPr/>
          </a:p>
        </p:txBody>
      </p:sp>
      <p:sp>
        <p:nvSpPr>
          <p:cNvPr id="21" name="Google Shape;21;p1"/>
          <p:cNvSpPr txBox="1"/>
          <p:nvPr>
            <p:ph type="title"/>
          </p:nvPr>
        </p:nvSpPr>
        <p:spPr>
          <a:xfrm>
            <a:off x="601663" y="70802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FFFFFF"/>
                </a:solidFill>
                <a:latin typeface="Arial Black"/>
                <a:ea typeface="Arial Black"/>
                <a:cs typeface="Arial Black"/>
                <a:sym typeface="Arial Black"/>
              </a:defRPr>
            </a:lvl9pPr>
          </a:lstStyle>
          <a:p/>
        </p:txBody>
      </p:sp>
      <p:sp>
        <p:nvSpPr>
          <p:cNvPr id="22" name="Google Shape;22;p1"/>
          <p:cNvSpPr/>
          <p:nvPr/>
        </p:nvSpPr>
        <p:spPr>
          <a:xfrm>
            <a:off x="0" y="0"/>
            <a:ext cx="27432000" cy="32918401"/>
          </a:xfrm>
          <a:prstGeom prst="rect">
            <a:avLst/>
          </a:prstGeom>
          <a:no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cxnSp>
        <p:nvCxnSpPr>
          <p:cNvPr id="23" name="Google Shape;23;p1"/>
          <p:cNvCxnSpPr/>
          <p:nvPr/>
        </p:nvCxnSpPr>
        <p:spPr>
          <a:xfrm>
            <a:off x="0" y="3475038"/>
            <a:ext cx="27432000" cy="1587"/>
          </a:xfrm>
          <a:prstGeom prst="straightConnector1">
            <a:avLst/>
          </a:prstGeom>
          <a:noFill/>
          <a:ln cap="sq" cmpd="sng" w="152275">
            <a:solidFill>
              <a:srgbClr val="FF9900"/>
            </a:solidFill>
            <a:prstDash val="solid"/>
            <a:miter lim="800000"/>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ABAC9"/>
        </a:solidFill>
      </p:bgPr>
    </p:bg>
    <p:spTree>
      <p:nvGrpSpPr>
        <p:cNvPr id="60" name="Shape 60"/>
        <p:cNvGrpSpPr/>
        <p:nvPr/>
      </p:nvGrpSpPr>
      <p:grpSpPr>
        <a:xfrm>
          <a:off x="0" y="0"/>
          <a:ext cx="0" cy="0"/>
          <a:chOff x="0" y="0"/>
          <a:chExt cx="0" cy="0"/>
        </a:xfrm>
      </p:grpSpPr>
      <p:sp>
        <p:nvSpPr>
          <p:cNvPr id="61" name="Google Shape;61;p13"/>
          <p:cNvSpPr/>
          <p:nvPr/>
        </p:nvSpPr>
        <p:spPr>
          <a:xfrm>
            <a:off x="0" y="0"/>
            <a:ext cx="27432000" cy="4800600"/>
          </a:xfrm>
          <a:prstGeom prst="rect">
            <a:avLst/>
          </a:prstGeom>
          <a:solidFill>
            <a:srgbClr val="D7D7D7"/>
          </a:solid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sz="2400">
              <a:solidFill>
                <a:schemeClr val="lt1"/>
              </a:solidFill>
              <a:latin typeface="Arial Narrow"/>
              <a:ea typeface="Arial Narrow"/>
              <a:cs typeface="Arial Narrow"/>
              <a:sym typeface="Arial Narrow"/>
            </a:endParaRPr>
          </a:p>
        </p:txBody>
      </p:sp>
      <p:sp>
        <p:nvSpPr>
          <p:cNvPr id="62" name="Google Shape;62;p13"/>
          <p:cNvSpPr/>
          <p:nvPr/>
        </p:nvSpPr>
        <p:spPr>
          <a:xfrm>
            <a:off x="434975" y="5640388"/>
            <a:ext cx="6232525" cy="26562049"/>
          </a:xfrm>
          <a:prstGeom prst="rect">
            <a:avLst/>
          </a:prstGeom>
          <a:solidFill>
            <a:srgbClr val="D7D7D7"/>
          </a:solid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sz="2400">
              <a:solidFill>
                <a:schemeClr val="lt1"/>
              </a:solidFill>
              <a:latin typeface="Arial Narrow"/>
              <a:ea typeface="Arial Narrow"/>
              <a:cs typeface="Arial Narrow"/>
              <a:sym typeface="Arial Narrow"/>
            </a:endParaRPr>
          </a:p>
        </p:txBody>
      </p:sp>
      <p:sp>
        <p:nvSpPr>
          <p:cNvPr id="63" name="Google Shape;63;p13"/>
          <p:cNvSpPr/>
          <p:nvPr/>
        </p:nvSpPr>
        <p:spPr>
          <a:xfrm>
            <a:off x="0" y="4800600"/>
            <a:ext cx="27432000" cy="130175"/>
          </a:xfrm>
          <a:prstGeom prst="rect">
            <a:avLst/>
          </a:pr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sz="2400">
              <a:solidFill>
                <a:schemeClr val="lt1"/>
              </a:solidFill>
              <a:latin typeface="Arial Narrow"/>
              <a:ea typeface="Arial Narrow"/>
              <a:cs typeface="Arial Narrow"/>
              <a:sym typeface="Arial Narrow"/>
            </a:endParaRPr>
          </a:p>
        </p:txBody>
      </p:sp>
      <p:sp>
        <p:nvSpPr>
          <p:cNvPr id="64" name="Google Shape;64;p13"/>
          <p:cNvSpPr txBox="1"/>
          <p:nvPr/>
        </p:nvSpPr>
        <p:spPr>
          <a:xfrm>
            <a:off x="381000" y="32445325"/>
            <a:ext cx="1573213" cy="369888"/>
          </a:xfrm>
          <a:prstGeom prst="rect">
            <a:avLst/>
          </a:prstGeom>
          <a:noFill/>
          <a:ln>
            <a:noFill/>
          </a:ln>
        </p:spPr>
        <p:txBody>
          <a:bodyPr anchorCtr="0" anchor="t" bIns="36000" lIns="71625" spcFirstLastPara="1" rIns="71625" wrap="square" tIns="36000">
            <a:noAutofit/>
          </a:bodyPr>
          <a:lstStyle/>
          <a:p>
            <a:pPr indent="0" lvl="0" marL="0" marR="0" rtl="0" algn="l">
              <a:lnSpc>
                <a:spcPct val="65000"/>
              </a:lnSpc>
              <a:spcBef>
                <a:spcPts val="0"/>
              </a:spcBef>
              <a:spcAft>
                <a:spcPts val="0"/>
              </a:spcAft>
              <a:buNone/>
            </a:pPr>
            <a:r>
              <a:rPr b="1" lang="en-US" sz="500">
                <a:solidFill>
                  <a:srgbClr val="808080"/>
                </a:solidFill>
                <a:latin typeface="Arial"/>
                <a:ea typeface="Arial"/>
                <a:cs typeface="Arial"/>
                <a:sym typeface="Arial"/>
              </a:rPr>
              <a:t>POSTER TEMPLATE BY:</a:t>
            </a:r>
            <a:endParaRPr/>
          </a:p>
          <a:p>
            <a:pPr indent="0" lvl="0" marL="0" marR="0" rtl="0" algn="l">
              <a:lnSpc>
                <a:spcPct val="65000"/>
              </a:lnSpc>
              <a:spcBef>
                <a:spcPts val="500"/>
              </a:spcBef>
              <a:spcAft>
                <a:spcPts val="0"/>
              </a:spcAft>
              <a:buNone/>
            </a:pPr>
            <a:r>
              <a:rPr b="1" lang="en-US" sz="800">
                <a:solidFill>
                  <a:srgbClr val="808080"/>
                </a:solidFill>
                <a:latin typeface="Arial"/>
                <a:ea typeface="Arial"/>
                <a:cs typeface="Arial"/>
                <a:sym typeface="Arial"/>
              </a:rPr>
              <a:t>www.PosterPresentations.com</a:t>
            </a:r>
            <a:endParaRPr/>
          </a:p>
        </p:txBody>
      </p:sp>
      <p:sp>
        <p:nvSpPr>
          <p:cNvPr id="65" name="Google Shape;65;p13"/>
          <p:cNvSpPr txBox="1"/>
          <p:nvPr>
            <p:ph type="title"/>
          </p:nvPr>
        </p:nvSpPr>
        <p:spPr>
          <a:xfrm>
            <a:off x="601663" y="127317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66" name="Google Shape;66;p13"/>
          <p:cNvSpPr txBox="1"/>
          <p:nvPr>
            <p:ph idx="1" type="body"/>
          </p:nvPr>
        </p:nvSpPr>
        <p:spPr>
          <a:xfrm>
            <a:off x="434975" y="5640388"/>
            <a:ext cx="6221413" cy="265509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67" name="Google Shape;67;p13"/>
          <p:cNvSpPr/>
          <p:nvPr/>
        </p:nvSpPr>
        <p:spPr>
          <a:xfrm>
            <a:off x="0" y="0"/>
            <a:ext cx="27432000" cy="32918401"/>
          </a:xfrm>
          <a:prstGeom prst="rect">
            <a:avLst/>
          </a:prstGeom>
          <a:no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sz="2400">
              <a:solidFill>
                <a:schemeClr val="lt1"/>
              </a:solidFill>
              <a:latin typeface="Arial Narrow"/>
              <a:ea typeface="Arial Narrow"/>
              <a:cs typeface="Arial Narrow"/>
              <a:sym typeface="Arial Narrow"/>
            </a:endParaRPr>
          </a:p>
        </p:txBody>
      </p:sp>
      <p:sp>
        <p:nvSpPr>
          <p:cNvPr id="68" name="Google Shape;68;p13"/>
          <p:cNvSpPr/>
          <p:nvPr/>
        </p:nvSpPr>
        <p:spPr>
          <a:xfrm>
            <a:off x="7181850" y="5640388"/>
            <a:ext cx="12976225" cy="26562049"/>
          </a:xfrm>
          <a:prstGeom prst="rect">
            <a:avLst/>
          </a:prstGeom>
          <a:solidFill>
            <a:srgbClr val="D7D7D7"/>
          </a:solid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sz="2400">
              <a:solidFill>
                <a:schemeClr val="lt1"/>
              </a:solidFill>
              <a:latin typeface="Arial Narrow"/>
              <a:ea typeface="Arial Narrow"/>
              <a:cs typeface="Arial Narrow"/>
              <a:sym typeface="Arial Narrow"/>
            </a:endParaRPr>
          </a:p>
        </p:txBody>
      </p:sp>
      <p:sp>
        <p:nvSpPr>
          <p:cNvPr id="69" name="Google Shape;69;p13"/>
          <p:cNvSpPr/>
          <p:nvPr/>
        </p:nvSpPr>
        <p:spPr>
          <a:xfrm>
            <a:off x="20674013" y="5640388"/>
            <a:ext cx="6240462" cy="26562049"/>
          </a:xfrm>
          <a:prstGeom prst="rect">
            <a:avLst/>
          </a:prstGeom>
          <a:solidFill>
            <a:srgbClr val="D7D7D7"/>
          </a:solid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sz="2400">
              <a:solidFill>
                <a:schemeClr val="lt1"/>
              </a:solidFill>
              <a:latin typeface="Arial Narrow"/>
              <a:ea typeface="Arial Narrow"/>
              <a:cs typeface="Arial Narrow"/>
              <a:sym typeface="Arial Narrow"/>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ABAC9"/>
        </a:solidFill>
      </p:bgPr>
    </p:bg>
    <p:spTree>
      <p:nvGrpSpPr>
        <p:cNvPr id="106" name="Shape 106"/>
        <p:cNvGrpSpPr/>
        <p:nvPr/>
      </p:nvGrpSpPr>
      <p:grpSpPr>
        <a:xfrm>
          <a:off x="0" y="0"/>
          <a:ext cx="0" cy="0"/>
          <a:chOff x="0" y="0"/>
          <a:chExt cx="0" cy="0"/>
        </a:xfrm>
      </p:grpSpPr>
      <p:sp>
        <p:nvSpPr>
          <p:cNvPr id="107" name="Google Shape;107;p25"/>
          <p:cNvSpPr/>
          <p:nvPr/>
        </p:nvSpPr>
        <p:spPr>
          <a:xfrm>
            <a:off x="0" y="0"/>
            <a:ext cx="27432000" cy="4800600"/>
          </a:xfrm>
          <a:prstGeom prst="rect">
            <a:avLst/>
          </a:prstGeom>
          <a:solidFill>
            <a:srgbClr val="D7D7D7"/>
          </a:solid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sz="2400">
              <a:solidFill>
                <a:schemeClr val="lt1"/>
              </a:solidFill>
              <a:latin typeface="Arial Narrow"/>
              <a:ea typeface="Arial Narrow"/>
              <a:cs typeface="Arial Narrow"/>
              <a:sym typeface="Arial Narrow"/>
            </a:endParaRPr>
          </a:p>
        </p:txBody>
      </p:sp>
      <p:sp>
        <p:nvSpPr>
          <p:cNvPr id="108" name="Google Shape;108;p25"/>
          <p:cNvSpPr/>
          <p:nvPr/>
        </p:nvSpPr>
        <p:spPr>
          <a:xfrm>
            <a:off x="434975" y="5640388"/>
            <a:ext cx="26479500" cy="26562049"/>
          </a:xfrm>
          <a:prstGeom prst="rect">
            <a:avLst/>
          </a:prstGeom>
          <a:solidFill>
            <a:srgbClr val="D7D7D7"/>
          </a:solid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sz="2400">
              <a:solidFill>
                <a:schemeClr val="lt1"/>
              </a:solidFill>
              <a:latin typeface="Arial Narrow"/>
              <a:ea typeface="Arial Narrow"/>
              <a:cs typeface="Arial Narrow"/>
              <a:sym typeface="Arial Narrow"/>
            </a:endParaRPr>
          </a:p>
        </p:txBody>
      </p:sp>
      <p:sp>
        <p:nvSpPr>
          <p:cNvPr id="109" name="Google Shape;109;p25"/>
          <p:cNvSpPr/>
          <p:nvPr/>
        </p:nvSpPr>
        <p:spPr>
          <a:xfrm>
            <a:off x="0" y="4800600"/>
            <a:ext cx="27432000" cy="130175"/>
          </a:xfrm>
          <a:prstGeom prst="rect">
            <a:avLst/>
          </a:pr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sz="2400">
              <a:solidFill>
                <a:schemeClr val="lt1"/>
              </a:solidFill>
              <a:latin typeface="Arial Narrow"/>
              <a:ea typeface="Arial Narrow"/>
              <a:cs typeface="Arial Narrow"/>
              <a:sym typeface="Arial Narrow"/>
            </a:endParaRPr>
          </a:p>
        </p:txBody>
      </p:sp>
      <p:sp>
        <p:nvSpPr>
          <p:cNvPr id="110" name="Google Shape;110;p25"/>
          <p:cNvSpPr txBox="1"/>
          <p:nvPr/>
        </p:nvSpPr>
        <p:spPr>
          <a:xfrm>
            <a:off x="381000" y="32445325"/>
            <a:ext cx="1573213" cy="369888"/>
          </a:xfrm>
          <a:prstGeom prst="rect">
            <a:avLst/>
          </a:prstGeom>
          <a:noFill/>
          <a:ln>
            <a:noFill/>
          </a:ln>
        </p:spPr>
        <p:txBody>
          <a:bodyPr anchorCtr="0" anchor="t" bIns="36000" lIns="71625" spcFirstLastPara="1" rIns="71625" wrap="square" tIns="36000">
            <a:noAutofit/>
          </a:bodyPr>
          <a:lstStyle/>
          <a:p>
            <a:pPr indent="0" lvl="0" marL="0" marR="0" rtl="0" algn="l">
              <a:lnSpc>
                <a:spcPct val="65000"/>
              </a:lnSpc>
              <a:spcBef>
                <a:spcPts val="0"/>
              </a:spcBef>
              <a:spcAft>
                <a:spcPts val="0"/>
              </a:spcAft>
              <a:buNone/>
            </a:pPr>
            <a:r>
              <a:rPr b="1" lang="en-US" sz="500">
                <a:solidFill>
                  <a:srgbClr val="808080"/>
                </a:solidFill>
                <a:latin typeface="Arial"/>
                <a:ea typeface="Arial"/>
                <a:cs typeface="Arial"/>
                <a:sym typeface="Arial"/>
              </a:rPr>
              <a:t>POSTER TEMPLATE BY:</a:t>
            </a:r>
            <a:endParaRPr/>
          </a:p>
          <a:p>
            <a:pPr indent="0" lvl="0" marL="0" marR="0" rtl="0" algn="l">
              <a:lnSpc>
                <a:spcPct val="65000"/>
              </a:lnSpc>
              <a:spcBef>
                <a:spcPts val="500"/>
              </a:spcBef>
              <a:spcAft>
                <a:spcPts val="0"/>
              </a:spcAft>
              <a:buNone/>
            </a:pPr>
            <a:r>
              <a:rPr b="1" lang="en-US" sz="800">
                <a:solidFill>
                  <a:srgbClr val="808080"/>
                </a:solidFill>
                <a:latin typeface="Arial"/>
                <a:ea typeface="Arial"/>
                <a:cs typeface="Arial"/>
                <a:sym typeface="Arial"/>
              </a:rPr>
              <a:t>www.PosterPresentations.com</a:t>
            </a:r>
            <a:endParaRPr/>
          </a:p>
        </p:txBody>
      </p:sp>
      <p:sp>
        <p:nvSpPr>
          <p:cNvPr id="111" name="Google Shape;111;p25"/>
          <p:cNvSpPr txBox="1"/>
          <p:nvPr>
            <p:ph type="title"/>
          </p:nvPr>
        </p:nvSpPr>
        <p:spPr>
          <a:xfrm>
            <a:off x="601663" y="1273175"/>
            <a:ext cx="26190574" cy="219075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1pPr>
            <a:lvl2pPr indent="0" lvl="1"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2pPr>
            <a:lvl3pPr indent="0" lvl="2"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3pPr>
            <a:lvl4pPr indent="0" lvl="3"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4pPr>
            <a:lvl5pPr indent="0" lvl="4" marL="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5pPr>
            <a:lvl6pPr indent="-228600" lvl="5" marL="25146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6pPr>
            <a:lvl7pPr indent="-228600" lvl="6" marL="29718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7pPr>
            <a:lvl8pPr indent="-228600" lvl="7" marL="34290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8pPr>
            <a:lvl9pPr indent="-228600" lvl="8" marL="3886200" marR="0" rtl="0" algn="ctr">
              <a:spcBef>
                <a:spcPts val="0"/>
              </a:spcBef>
              <a:spcAft>
                <a:spcPts val="0"/>
              </a:spcAft>
              <a:buSzPts val="1400"/>
              <a:buNone/>
              <a:defRPr b="0" i="0" sz="6800" u="none" cap="none" strike="noStrike">
                <a:solidFill>
                  <a:srgbClr val="000000"/>
                </a:solidFill>
                <a:latin typeface="Arial Black"/>
                <a:ea typeface="Arial Black"/>
                <a:cs typeface="Arial Black"/>
                <a:sym typeface="Arial Black"/>
              </a:defRPr>
            </a:lvl9pPr>
          </a:lstStyle>
          <a:p/>
        </p:txBody>
      </p:sp>
      <p:sp>
        <p:nvSpPr>
          <p:cNvPr id="112" name="Google Shape;112;p25"/>
          <p:cNvSpPr txBox="1"/>
          <p:nvPr>
            <p:ph idx="1" type="body"/>
          </p:nvPr>
        </p:nvSpPr>
        <p:spPr>
          <a:xfrm>
            <a:off x="434975" y="5640388"/>
            <a:ext cx="26357263" cy="26550937"/>
          </a:xfrm>
          <a:prstGeom prst="rect">
            <a:avLst/>
          </a:prstGeom>
          <a:noFill/>
          <a:ln>
            <a:noFill/>
          </a:ln>
        </p:spPr>
        <p:txBody>
          <a:bodyPr anchorCtr="0" anchor="t" bIns="91425" lIns="91425" spcFirstLastPara="1" rIns="91425" wrap="square" tIns="91425">
            <a:noAutofit/>
          </a:bodyPr>
          <a:lstStyle>
            <a:lvl1pPr indent="-381000" lvl="0" marL="4572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1pPr>
            <a:lvl2pPr indent="-381000" lvl="1" marL="914400" marR="0" rtl="0" algn="l">
              <a:spcBef>
                <a:spcPts val="600"/>
              </a:spcBef>
              <a:spcAft>
                <a:spcPts val="0"/>
              </a:spcAft>
              <a:buClr>
                <a:srgbClr val="000000"/>
              </a:buClr>
              <a:buSzPts val="2400"/>
              <a:buFont typeface="Times New Roman"/>
              <a:buChar char="–"/>
              <a:defRPr b="0" i="0" sz="2400" u="none" cap="none" strike="noStrike">
                <a:solidFill>
                  <a:srgbClr val="000000"/>
                </a:solidFill>
                <a:latin typeface="Arial"/>
                <a:ea typeface="Arial"/>
                <a:cs typeface="Arial"/>
                <a:sym typeface="Arial"/>
              </a:defRPr>
            </a:lvl2pPr>
            <a:lvl3pPr indent="-349250" lvl="2" marL="1371600" marR="0" rtl="0" algn="l">
              <a:spcBef>
                <a:spcPts val="475"/>
              </a:spcBef>
              <a:spcAft>
                <a:spcPts val="0"/>
              </a:spcAft>
              <a:buClr>
                <a:srgbClr val="000000"/>
              </a:buClr>
              <a:buSzPts val="1900"/>
              <a:buFont typeface="Times New Roman"/>
              <a:buChar char="•"/>
              <a:defRPr b="0" i="0" sz="1900" u="none" cap="none" strike="noStrike">
                <a:solidFill>
                  <a:srgbClr val="000000"/>
                </a:solidFill>
                <a:latin typeface="Arial"/>
                <a:ea typeface="Arial"/>
                <a:cs typeface="Arial"/>
                <a:sym typeface="Arial"/>
              </a:defRPr>
            </a:lvl3pPr>
            <a:lvl4pPr indent="-330200" lvl="3" marL="18288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4pPr>
            <a:lvl5pPr indent="-330200" lvl="4" marL="2286000" marR="0" rtl="0" algn="l">
              <a:spcBef>
                <a:spcPts val="400"/>
              </a:spcBef>
              <a:spcAft>
                <a:spcPts val="0"/>
              </a:spcAft>
              <a:buClr>
                <a:srgbClr val="000000"/>
              </a:buClr>
              <a:buSzPts val="1600"/>
              <a:buFont typeface="Times New Roman"/>
              <a:buChar char="»"/>
              <a:defRPr b="0" i="0" sz="16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13" name="Google Shape;113;p25"/>
          <p:cNvSpPr/>
          <p:nvPr/>
        </p:nvSpPr>
        <p:spPr>
          <a:xfrm>
            <a:off x="0" y="0"/>
            <a:ext cx="27432000" cy="32918401"/>
          </a:xfrm>
          <a:prstGeom prst="rect">
            <a:avLst/>
          </a:prstGeom>
          <a:noFill/>
          <a:ln cap="sq"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2400"/>
              <a:buFont typeface="Times New Roman"/>
              <a:buNone/>
            </a:pPr>
            <a:r>
              <a:t/>
            </a:r>
            <a:endParaRPr sz="2400">
              <a:solidFill>
                <a:schemeClr val="lt1"/>
              </a:solidFill>
              <a:latin typeface="Arial Narrow"/>
              <a:ea typeface="Arial Narrow"/>
              <a:cs typeface="Arial Narrow"/>
              <a:sym typeface="Arial Narrow"/>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5.png"/><Relationship Id="rId8"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37"/>
          <p:cNvPicPr preferRelativeResize="0"/>
          <p:nvPr/>
        </p:nvPicPr>
        <p:blipFill rotWithShape="1">
          <a:blip r:embed="rId3">
            <a:alphaModFix/>
          </a:blip>
          <a:srcRect b="0" l="0" r="7808" t="0"/>
          <a:stretch/>
        </p:blipFill>
        <p:spPr>
          <a:xfrm>
            <a:off x="18154150" y="26181725"/>
            <a:ext cx="4414476" cy="3973774"/>
          </a:xfrm>
          <a:prstGeom prst="rect">
            <a:avLst/>
          </a:prstGeom>
          <a:noFill/>
          <a:ln>
            <a:noFill/>
          </a:ln>
        </p:spPr>
      </p:pic>
      <p:sp>
        <p:nvSpPr>
          <p:cNvPr id="155" name="Google Shape;155;p37"/>
          <p:cNvSpPr/>
          <p:nvPr/>
        </p:nvSpPr>
        <p:spPr>
          <a:xfrm>
            <a:off x="14106200" y="26254088"/>
            <a:ext cx="12543900" cy="4923300"/>
          </a:xfrm>
          <a:prstGeom prst="rect">
            <a:avLst/>
          </a:prstGeom>
          <a:noFill/>
          <a:ln>
            <a:noFill/>
          </a:ln>
        </p:spPr>
        <p:txBody>
          <a:bodyPr anchorCtr="0" anchor="t" bIns="45700" lIns="91425" spcFirstLastPara="1" rIns="91425" wrap="square" tIns="45700">
            <a:noAutofit/>
          </a:bodyPr>
          <a:lstStyle/>
          <a:p>
            <a:pPr indent="-419100" lvl="0" marL="457200" rtl="0" algn="l">
              <a:lnSpc>
                <a:spcPct val="200000"/>
              </a:lnSpc>
              <a:spcBef>
                <a:spcPts val="360"/>
              </a:spcBef>
              <a:spcAft>
                <a:spcPts val="0"/>
              </a:spcAft>
              <a:buClr>
                <a:schemeClr val="dk1"/>
              </a:buClr>
              <a:buSzPts val="3000"/>
              <a:buFont typeface="Arial Black"/>
              <a:buChar char="●"/>
            </a:pPr>
            <a:r>
              <a:rPr lang="en-US" sz="3000">
                <a:solidFill>
                  <a:schemeClr val="dk1"/>
                </a:solidFill>
                <a:latin typeface="Arial Black"/>
                <a:ea typeface="Arial Black"/>
                <a:cs typeface="Arial Black"/>
                <a:sym typeface="Arial Black"/>
              </a:rPr>
              <a:t>Design and finalise prototype</a:t>
            </a:r>
            <a:endParaRPr sz="3000">
              <a:solidFill>
                <a:schemeClr val="dk1"/>
              </a:solidFill>
              <a:latin typeface="Arial Black"/>
              <a:ea typeface="Arial Black"/>
              <a:cs typeface="Arial Black"/>
              <a:sym typeface="Arial Black"/>
            </a:endParaRPr>
          </a:p>
          <a:p>
            <a:pPr indent="-419100" lvl="0" marL="457200" rtl="0" algn="l">
              <a:lnSpc>
                <a:spcPct val="200000"/>
              </a:lnSpc>
              <a:spcBef>
                <a:spcPts val="0"/>
              </a:spcBef>
              <a:spcAft>
                <a:spcPts val="0"/>
              </a:spcAft>
              <a:buClr>
                <a:schemeClr val="dk1"/>
              </a:buClr>
              <a:buSzPts val="3000"/>
              <a:buFont typeface="Arial Black"/>
              <a:buChar char="●"/>
            </a:pPr>
            <a:r>
              <a:rPr lang="en-US" sz="3000">
                <a:solidFill>
                  <a:schemeClr val="dk1"/>
                </a:solidFill>
                <a:latin typeface="Arial Black"/>
                <a:ea typeface="Arial Black"/>
                <a:cs typeface="Arial Black"/>
                <a:sym typeface="Arial Black"/>
              </a:rPr>
              <a:t>Homologation </a:t>
            </a:r>
            <a:endParaRPr sz="3000">
              <a:solidFill>
                <a:schemeClr val="dk1"/>
              </a:solidFill>
              <a:latin typeface="Arial Black"/>
              <a:ea typeface="Arial Black"/>
              <a:cs typeface="Arial Black"/>
              <a:sym typeface="Arial Black"/>
            </a:endParaRPr>
          </a:p>
          <a:p>
            <a:pPr indent="-419100" lvl="0" marL="457200" rtl="0" algn="l">
              <a:lnSpc>
                <a:spcPct val="200000"/>
              </a:lnSpc>
              <a:spcBef>
                <a:spcPts val="0"/>
              </a:spcBef>
              <a:spcAft>
                <a:spcPts val="0"/>
              </a:spcAft>
              <a:buClr>
                <a:schemeClr val="dk1"/>
              </a:buClr>
              <a:buSzPts val="3000"/>
              <a:buFont typeface="Arial Black"/>
              <a:buChar char="●"/>
            </a:pPr>
            <a:r>
              <a:rPr lang="en-US" sz="3000">
                <a:solidFill>
                  <a:schemeClr val="dk1"/>
                </a:solidFill>
                <a:latin typeface="Arial Black"/>
                <a:ea typeface="Arial Black"/>
                <a:cs typeface="Arial Black"/>
                <a:sym typeface="Arial Black"/>
              </a:rPr>
              <a:t>Pilot production</a:t>
            </a:r>
            <a:endParaRPr sz="3000">
              <a:solidFill>
                <a:schemeClr val="dk1"/>
              </a:solidFill>
              <a:latin typeface="Arial Black"/>
              <a:ea typeface="Arial Black"/>
              <a:cs typeface="Arial Black"/>
              <a:sym typeface="Arial Black"/>
            </a:endParaRPr>
          </a:p>
          <a:p>
            <a:pPr indent="-419100" lvl="0" marL="457200" rtl="0" algn="l">
              <a:lnSpc>
                <a:spcPct val="200000"/>
              </a:lnSpc>
              <a:spcBef>
                <a:spcPts val="0"/>
              </a:spcBef>
              <a:spcAft>
                <a:spcPts val="0"/>
              </a:spcAft>
              <a:buClr>
                <a:schemeClr val="dk1"/>
              </a:buClr>
              <a:buSzPts val="3000"/>
              <a:buFont typeface="Arial Black"/>
              <a:buChar char="●"/>
            </a:pPr>
            <a:r>
              <a:rPr lang="en-US" sz="3000">
                <a:solidFill>
                  <a:schemeClr val="dk1"/>
                </a:solidFill>
                <a:latin typeface="Arial Black"/>
                <a:ea typeface="Arial Black"/>
                <a:cs typeface="Arial Black"/>
                <a:sym typeface="Arial Black"/>
              </a:rPr>
              <a:t>Market research</a:t>
            </a:r>
            <a:endParaRPr sz="3000">
              <a:solidFill>
                <a:schemeClr val="dk1"/>
              </a:solidFill>
              <a:latin typeface="Arial Black"/>
              <a:ea typeface="Arial Black"/>
              <a:cs typeface="Arial Black"/>
              <a:sym typeface="Arial Black"/>
            </a:endParaRPr>
          </a:p>
          <a:p>
            <a:pPr indent="-419100" lvl="0" marL="457200" rtl="0" algn="l">
              <a:lnSpc>
                <a:spcPct val="200000"/>
              </a:lnSpc>
              <a:spcBef>
                <a:spcPts val="0"/>
              </a:spcBef>
              <a:spcAft>
                <a:spcPts val="0"/>
              </a:spcAft>
              <a:buClr>
                <a:schemeClr val="dk1"/>
              </a:buClr>
              <a:buSzPts val="3000"/>
              <a:buChar char="●"/>
            </a:pPr>
            <a:r>
              <a:rPr lang="en-US" sz="3000">
                <a:solidFill>
                  <a:schemeClr val="dk1"/>
                </a:solidFill>
                <a:latin typeface="Arial Black"/>
                <a:ea typeface="Arial Black"/>
                <a:cs typeface="Arial Black"/>
                <a:sym typeface="Arial Black"/>
              </a:rPr>
              <a:t>Charging Infrastructure </a:t>
            </a:r>
            <a:r>
              <a:rPr lang="en-US" sz="3000">
                <a:solidFill>
                  <a:schemeClr val="dk1"/>
                </a:solidFill>
              </a:rPr>
              <a:t> </a:t>
            </a:r>
            <a:endParaRPr sz="3000">
              <a:solidFill>
                <a:schemeClr val="dk1"/>
              </a:solidFill>
            </a:endParaRPr>
          </a:p>
          <a:p>
            <a:pPr indent="0" lvl="0" marL="0" rtl="0" algn="just">
              <a:spcBef>
                <a:spcPts val="0"/>
              </a:spcBef>
              <a:spcAft>
                <a:spcPts val="0"/>
              </a:spcAft>
              <a:buNone/>
            </a:pPr>
            <a:r>
              <a:t/>
            </a:r>
            <a:endParaRPr sz="2800">
              <a:solidFill>
                <a:schemeClr val="dk1"/>
              </a:solidFill>
              <a:latin typeface="Arial Black"/>
              <a:ea typeface="Arial Black"/>
              <a:cs typeface="Arial Black"/>
              <a:sym typeface="Arial Black"/>
            </a:endParaRPr>
          </a:p>
          <a:p>
            <a:pPr indent="0" lvl="0" marL="0" marR="0" rtl="0" algn="just">
              <a:spcBef>
                <a:spcPts val="0"/>
              </a:spcBef>
              <a:spcAft>
                <a:spcPts val="0"/>
              </a:spcAft>
              <a:buNone/>
            </a:pPr>
            <a:r>
              <a:t/>
            </a:r>
            <a:endParaRPr i="1" sz="2400">
              <a:solidFill>
                <a:schemeClr val="dk1"/>
              </a:solidFill>
              <a:latin typeface="Times New Roman"/>
              <a:ea typeface="Times New Roman"/>
              <a:cs typeface="Times New Roman"/>
              <a:sym typeface="Times New Roman"/>
            </a:endParaRPr>
          </a:p>
        </p:txBody>
      </p:sp>
      <p:sp>
        <p:nvSpPr>
          <p:cNvPr id="156" name="Google Shape;156;p37"/>
          <p:cNvSpPr/>
          <p:nvPr/>
        </p:nvSpPr>
        <p:spPr>
          <a:xfrm>
            <a:off x="18562" y="31546800"/>
            <a:ext cx="27393474" cy="1321368"/>
          </a:xfrm>
          <a:prstGeom prst="rect">
            <a:avLst/>
          </a:prstGeom>
          <a:gradFill>
            <a:gsLst>
              <a:gs pos="0">
                <a:srgbClr val="9999AD"/>
              </a:gs>
              <a:gs pos="50000">
                <a:srgbClr val="C0C0CD"/>
              </a:gs>
              <a:gs pos="100000">
                <a:srgbClr val="E1E1E5"/>
              </a:gs>
            </a:gsLst>
            <a:lin ang="16200000" scaled="0"/>
          </a:gradFill>
          <a:ln cap="flat" cmpd="sng" w="12700">
            <a:solidFill>
              <a:schemeClr val="accent3"/>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157" name="Google Shape;157;p37"/>
          <p:cNvSpPr/>
          <p:nvPr/>
        </p:nvSpPr>
        <p:spPr>
          <a:xfrm>
            <a:off x="19050" y="31584900"/>
            <a:ext cx="27393600" cy="1321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7"/>
          <p:cNvSpPr/>
          <p:nvPr/>
        </p:nvSpPr>
        <p:spPr>
          <a:xfrm>
            <a:off x="304812" y="181251"/>
            <a:ext cx="27413400" cy="3312300"/>
          </a:xfrm>
          <a:prstGeom prst="rect">
            <a:avLst/>
          </a:prstGeom>
          <a:gradFill>
            <a:gsLst>
              <a:gs pos="0">
                <a:srgbClr val="9999AD"/>
              </a:gs>
              <a:gs pos="50000">
                <a:srgbClr val="C0C0CD"/>
              </a:gs>
              <a:gs pos="100000">
                <a:srgbClr val="E1E1E5"/>
              </a:gs>
            </a:gsLst>
            <a:lin ang="5400000" scaled="0"/>
          </a:gradFill>
          <a:ln cap="flat" cmpd="sng" w="9525">
            <a:solidFill>
              <a:srgbClr val="92D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159" name="Google Shape;159;p37"/>
          <p:cNvSpPr txBox="1"/>
          <p:nvPr/>
        </p:nvSpPr>
        <p:spPr>
          <a:xfrm>
            <a:off x="466528" y="4208687"/>
            <a:ext cx="12961440" cy="657225"/>
          </a:xfrm>
          <a:prstGeom prst="rect">
            <a:avLst/>
          </a:prstGeom>
          <a:gradFill>
            <a:gsLst>
              <a:gs pos="0">
                <a:srgbClr val="9999AD"/>
              </a:gs>
              <a:gs pos="50000">
                <a:srgbClr val="C0C0CD"/>
              </a:gs>
              <a:gs pos="100000">
                <a:srgbClr val="E1E1E5"/>
              </a:gs>
            </a:gsLst>
            <a:path path="circle">
              <a:fillToRect b="50%" l="50%" r="50%" t="50%"/>
            </a:path>
            <a:tileRect/>
          </a:gradFill>
          <a:ln>
            <a:noFill/>
          </a:ln>
        </p:spPr>
        <p:txBody>
          <a:bodyPr anchorCtr="0" anchor="t" bIns="36000" lIns="71625" spcFirstLastPara="1" rIns="71625" wrap="square" tIns="36000">
            <a:noAutofit/>
          </a:bodyPr>
          <a:lstStyle/>
          <a:p>
            <a:pPr indent="0" lvl="0" marL="0" marR="0" rtl="0" algn="ctr">
              <a:spcBef>
                <a:spcPts val="0"/>
              </a:spcBef>
              <a:spcAft>
                <a:spcPts val="0"/>
              </a:spcAft>
              <a:buNone/>
            </a:pPr>
            <a:r>
              <a:rPr b="1" i="0" lang="en-US" sz="3800" u="none" cap="none" strike="noStrike">
                <a:solidFill>
                  <a:srgbClr val="191966"/>
                </a:solidFill>
                <a:latin typeface="Arial Narrow"/>
                <a:ea typeface="Arial Narrow"/>
                <a:cs typeface="Arial Narrow"/>
                <a:sym typeface="Arial Narrow"/>
              </a:rPr>
              <a:t>Problem Addressed</a:t>
            </a:r>
            <a:endParaRPr b="1" i="0" sz="3800" u="none" cap="none" strike="noStrike">
              <a:solidFill>
                <a:srgbClr val="191966"/>
              </a:solidFill>
              <a:latin typeface="Arial Narrow"/>
              <a:ea typeface="Arial Narrow"/>
              <a:cs typeface="Arial Narrow"/>
              <a:sym typeface="Arial Narrow"/>
            </a:endParaRPr>
          </a:p>
        </p:txBody>
      </p:sp>
      <p:sp>
        <p:nvSpPr>
          <p:cNvPr id="160" name="Google Shape;160;p37"/>
          <p:cNvSpPr/>
          <p:nvPr/>
        </p:nvSpPr>
        <p:spPr>
          <a:xfrm>
            <a:off x="0" y="3353744"/>
            <a:ext cx="27432000" cy="220216"/>
          </a:xfrm>
          <a:prstGeom prst="rect">
            <a:avLst/>
          </a:prstGeom>
          <a:solidFill>
            <a:srgbClr val="660033">
              <a:alpha val="89803"/>
            </a:srgbClr>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Times New Roman"/>
              <a:buNone/>
            </a:pPr>
            <a:r>
              <a:t/>
            </a:r>
            <a:endParaRPr b="0" i="0" sz="2400" u="none" cap="none" strike="noStrike">
              <a:solidFill>
                <a:schemeClr val="lt1"/>
              </a:solidFill>
              <a:latin typeface="Arial Narrow"/>
              <a:ea typeface="Arial Narrow"/>
              <a:cs typeface="Arial Narrow"/>
              <a:sym typeface="Arial Narrow"/>
            </a:endParaRPr>
          </a:p>
        </p:txBody>
      </p:sp>
      <p:sp>
        <p:nvSpPr>
          <p:cNvPr id="161" name="Google Shape;161;p37"/>
          <p:cNvSpPr/>
          <p:nvPr/>
        </p:nvSpPr>
        <p:spPr>
          <a:xfrm>
            <a:off x="8153400" y="336400"/>
            <a:ext cx="10581000" cy="2092500"/>
          </a:xfrm>
          <a:prstGeom prst="rect">
            <a:avLst/>
          </a:prstGeom>
          <a:noFill/>
          <a:ln>
            <a:noFill/>
          </a:ln>
        </p:spPr>
        <p:txBody>
          <a:bodyPr anchorCtr="0" anchor="t" bIns="36000" lIns="71625" spcFirstLastPara="1" rIns="71625" wrap="square" tIns="36000">
            <a:noAutofit/>
          </a:bodyPr>
          <a:lstStyle/>
          <a:p>
            <a:pPr indent="0" lvl="0" marL="0" marR="0" rtl="0" algn="ctr">
              <a:spcBef>
                <a:spcPts val="0"/>
              </a:spcBef>
              <a:spcAft>
                <a:spcPts val="0"/>
              </a:spcAft>
              <a:buNone/>
            </a:pPr>
            <a:r>
              <a:rPr lang="en-US" sz="20000">
                <a:solidFill>
                  <a:srgbClr val="85200C"/>
                </a:solidFill>
                <a:latin typeface="Oswald"/>
                <a:ea typeface="Oswald"/>
                <a:cs typeface="Oswald"/>
                <a:sym typeface="Oswald"/>
              </a:rPr>
              <a:t>  Vision X</a:t>
            </a:r>
            <a:endParaRPr i="1" sz="20000" u="sng">
              <a:solidFill>
                <a:srgbClr val="85200C"/>
              </a:solidFill>
              <a:latin typeface="Oswald"/>
              <a:ea typeface="Oswald"/>
              <a:cs typeface="Oswald"/>
              <a:sym typeface="Oswald"/>
            </a:endParaRPr>
          </a:p>
          <a:p>
            <a:pPr indent="0" lvl="0" marL="0" marR="0" rtl="0" algn="ctr">
              <a:spcBef>
                <a:spcPts val="0"/>
              </a:spcBef>
              <a:spcAft>
                <a:spcPts val="0"/>
              </a:spcAft>
              <a:buNone/>
            </a:pPr>
            <a:r>
              <a:t/>
            </a:r>
            <a:endParaRPr i="0" sz="2600" u="sng" cap="none" strike="noStrike">
              <a:solidFill>
                <a:srgbClr val="191966"/>
              </a:solidFill>
              <a:latin typeface="Oswald"/>
              <a:ea typeface="Oswald"/>
              <a:cs typeface="Oswald"/>
              <a:sym typeface="Oswald"/>
            </a:endParaRPr>
          </a:p>
        </p:txBody>
      </p:sp>
      <p:cxnSp>
        <p:nvCxnSpPr>
          <p:cNvPr id="162" name="Google Shape;162;p37"/>
          <p:cNvCxnSpPr/>
          <p:nvPr/>
        </p:nvCxnSpPr>
        <p:spPr>
          <a:xfrm>
            <a:off x="466528" y="31508872"/>
            <a:ext cx="12961440" cy="0"/>
          </a:xfrm>
          <a:prstGeom prst="straightConnector1">
            <a:avLst/>
          </a:prstGeom>
          <a:solidFill>
            <a:srgbClr val="00B8FF"/>
          </a:solidFill>
          <a:ln cap="flat" cmpd="sng" w="9525">
            <a:solidFill>
              <a:schemeClr val="dk1"/>
            </a:solidFill>
            <a:prstDash val="solid"/>
            <a:round/>
            <a:headEnd len="sm" w="sm" type="none"/>
            <a:tailEnd len="sm" w="sm" type="none"/>
          </a:ln>
        </p:spPr>
      </p:cxnSp>
      <p:cxnSp>
        <p:nvCxnSpPr>
          <p:cNvPr id="163" name="Google Shape;163;p37"/>
          <p:cNvCxnSpPr/>
          <p:nvPr/>
        </p:nvCxnSpPr>
        <p:spPr>
          <a:xfrm>
            <a:off x="13932023" y="31508872"/>
            <a:ext cx="12961440" cy="0"/>
          </a:xfrm>
          <a:prstGeom prst="straightConnector1">
            <a:avLst/>
          </a:prstGeom>
          <a:solidFill>
            <a:srgbClr val="00B8FF"/>
          </a:solidFill>
          <a:ln cap="flat" cmpd="sng" w="9525">
            <a:solidFill>
              <a:schemeClr val="dk1"/>
            </a:solidFill>
            <a:prstDash val="solid"/>
            <a:round/>
            <a:headEnd len="sm" w="sm" type="none"/>
            <a:tailEnd len="sm" w="sm" type="none"/>
          </a:ln>
        </p:spPr>
      </p:cxnSp>
      <p:sp>
        <p:nvSpPr>
          <p:cNvPr id="164" name="Google Shape;164;p37"/>
          <p:cNvSpPr txBox="1"/>
          <p:nvPr/>
        </p:nvSpPr>
        <p:spPr>
          <a:xfrm>
            <a:off x="466528" y="16922667"/>
            <a:ext cx="12961440" cy="657225"/>
          </a:xfrm>
          <a:prstGeom prst="rect">
            <a:avLst/>
          </a:prstGeom>
          <a:gradFill>
            <a:gsLst>
              <a:gs pos="0">
                <a:srgbClr val="9999AD"/>
              </a:gs>
              <a:gs pos="50000">
                <a:srgbClr val="C0C0CD"/>
              </a:gs>
              <a:gs pos="100000">
                <a:srgbClr val="E1E1E5"/>
              </a:gs>
            </a:gsLst>
            <a:path path="circle">
              <a:fillToRect b="50%" l="50%" r="50%" t="50%"/>
            </a:path>
            <a:tileRect/>
          </a:gradFill>
          <a:ln>
            <a:noFill/>
          </a:ln>
        </p:spPr>
        <p:txBody>
          <a:bodyPr anchorCtr="0" anchor="t" bIns="36000" lIns="71625" spcFirstLastPara="1" rIns="71625" wrap="square" tIns="36000">
            <a:noAutofit/>
          </a:bodyPr>
          <a:lstStyle/>
          <a:p>
            <a:pPr indent="0" lvl="0" marL="0" marR="0" rtl="0" algn="ctr">
              <a:spcBef>
                <a:spcPts val="0"/>
              </a:spcBef>
              <a:spcAft>
                <a:spcPts val="0"/>
              </a:spcAft>
              <a:buNone/>
            </a:pPr>
            <a:r>
              <a:rPr b="1" i="0" lang="en-US" sz="3800" u="none" cap="none" strike="noStrike">
                <a:solidFill>
                  <a:srgbClr val="191966"/>
                </a:solidFill>
                <a:latin typeface="Arial Narrow"/>
                <a:ea typeface="Arial Narrow"/>
                <a:cs typeface="Arial Narrow"/>
                <a:sym typeface="Arial Narrow"/>
              </a:rPr>
              <a:t>The Solution</a:t>
            </a:r>
            <a:endParaRPr b="1" i="0" sz="3800" u="none" cap="none" strike="noStrike">
              <a:solidFill>
                <a:srgbClr val="191966"/>
              </a:solidFill>
              <a:latin typeface="Arial Narrow"/>
              <a:ea typeface="Arial Narrow"/>
              <a:cs typeface="Arial Narrow"/>
              <a:sym typeface="Arial Narrow"/>
            </a:endParaRPr>
          </a:p>
        </p:txBody>
      </p:sp>
      <p:sp>
        <p:nvSpPr>
          <p:cNvPr id="165" name="Google Shape;165;p37"/>
          <p:cNvSpPr txBox="1"/>
          <p:nvPr/>
        </p:nvSpPr>
        <p:spPr>
          <a:xfrm>
            <a:off x="13932023" y="11664927"/>
            <a:ext cx="12961440" cy="657225"/>
          </a:xfrm>
          <a:prstGeom prst="rect">
            <a:avLst/>
          </a:prstGeom>
          <a:gradFill>
            <a:gsLst>
              <a:gs pos="0">
                <a:srgbClr val="9999AD"/>
              </a:gs>
              <a:gs pos="50000">
                <a:srgbClr val="C0C0CD"/>
              </a:gs>
              <a:gs pos="100000">
                <a:srgbClr val="E1E1E5"/>
              </a:gs>
            </a:gsLst>
            <a:path path="circle">
              <a:fillToRect b="50%" l="50%" r="50%" t="50%"/>
            </a:path>
            <a:tileRect/>
          </a:gradFill>
          <a:ln>
            <a:noFill/>
          </a:ln>
        </p:spPr>
        <p:txBody>
          <a:bodyPr anchorCtr="0" anchor="t" bIns="36000" lIns="71625" spcFirstLastPara="1" rIns="71625" wrap="square" tIns="36000">
            <a:noAutofit/>
          </a:bodyPr>
          <a:lstStyle/>
          <a:p>
            <a:pPr indent="0" lvl="0" marL="0" marR="0" rtl="0" algn="ctr">
              <a:spcBef>
                <a:spcPts val="0"/>
              </a:spcBef>
              <a:spcAft>
                <a:spcPts val="0"/>
              </a:spcAft>
              <a:buNone/>
            </a:pPr>
            <a:r>
              <a:rPr b="1" i="0" lang="en-US" sz="3800" u="none" cap="none" strike="noStrike">
                <a:solidFill>
                  <a:srgbClr val="191966"/>
                </a:solidFill>
                <a:latin typeface="Arial Narrow"/>
                <a:ea typeface="Arial Narrow"/>
                <a:cs typeface="Arial Narrow"/>
                <a:sym typeface="Arial Narrow"/>
              </a:rPr>
              <a:t>Voice of Prospective Customers </a:t>
            </a:r>
            <a:endParaRPr b="1" i="0" sz="3800" u="none" cap="none" strike="noStrike">
              <a:solidFill>
                <a:srgbClr val="191966"/>
              </a:solidFill>
              <a:latin typeface="Arial Narrow"/>
              <a:ea typeface="Arial Narrow"/>
              <a:cs typeface="Arial Narrow"/>
              <a:sym typeface="Arial Narrow"/>
            </a:endParaRPr>
          </a:p>
        </p:txBody>
      </p:sp>
      <p:sp>
        <p:nvSpPr>
          <p:cNvPr id="166" name="Google Shape;166;p37"/>
          <p:cNvSpPr txBox="1"/>
          <p:nvPr/>
        </p:nvSpPr>
        <p:spPr>
          <a:xfrm>
            <a:off x="13932023" y="4190408"/>
            <a:ext cx="12961440" cy="657225"/>
          </a:xfrm>
          <a:prstGeom prst="rect">
            <a:avLst/>
          </a:prstGeom>
          <a:gradFill>
            <a:gsLst>
              <a:gs pos="0">
                <a:srgbClr val="9999AD"/>
              </a:gs>
              <a:gs pos="50000">
                <a:srgbClr val="C0C0CD"/>
              </a:gs>
              <a:gs pos="100000">
                <a:srgbClr val="E1E1E5"/>
              </a:gs>
            </a:gsLst>
            <a:path path="circle">
              <a:fillToRect b="50%" l="50%" r="50%" t="50%"/>
            </a:path>
            <a:tileRect/>
          </a:gradFill>
          <a:ln>
            <a:noFill/>
          </a:ln>
        </p:spPr>
        <p:txBody>
          <a:bodyPr anchorCtr="0" anchor="t" bIns="36000" lIns="71625" spcFirstLastPara="1" rIns="71625" wrap="square" tIns="36000">
            <a:noAutofit/>
          </a:bodyPr>
          <a:lstStyle/>
          <a:p>
            <a:pPr indent="0" lvl="0" marL="0" marR="0" rtl="0" algn="ctr">
              <a:spcBef>
                <a:spcPts val="0"/>
              </a:spcBef>
              <a:spcAft>
                <a:spcPts val="0"/>
              </a:spcAft>
              <a:buNone/>
            </a:pPr>
            <a:r>
              <a:rPr b="1" i="0" lang="en-US" sz="3800" u="none" cap="none" strike="noStrike">
                <a:solidFill>
                  <a:srgbClr val="191966"/>
                </a:solidFill>
                <a:latin typeface="Arial Narrow"/>
                <a:ea typeface="Arial Narrow"/>
                <a:cs typeface="Arial Narrow"/>
                <a:sym typeface="Arial Narrow"/>
              </a:rPr>
              <a:t>Business Plan</a:t>
            </a:r>
            <a:endParaRPr b="1" i="0" sz="3800" u="none" cap="none" strike="noStrike">
              <a:solidFill>
                <a:srgbClr val="191966"/>
              </a:solidFill>
              <a:latin typeface="Arial Narrow"/>
              <a:ea typeface="Arial Narrow"/>
              <a:cs typeface="Arial Narrow"/>
              <a:sym typeface="Arial Narrow"/>
            </a:endParaRPr>
          </a:p>
        </p:txBody>
      </p:sp>
      <p:sp>
        <p:nvSpPr>
          <p:cNvPr id="167" name="Google Shape;167;p37"/>
          <p:cNvSpPr txBox="1"/>
          <p:nvPr/>
        </p:nvSpPr>
        <p:spPr>
          <a:xfrm>
            <a:off x="13932023" y="21091377"/>
            <a:ext cx="12961500" cy="657300"/>
          </a:xfrm>
          <a:prstGeom prst="rect">
            <a:avLst/>
          </a:prstGeom>
          <a:gradFill>
            <a:gsLst>
              <a:gs pos="0">
                <a:srgbClr val="9999AD"/>
              </a:gs>
              <a:gs pos="50000">
                <a:srgbClr val="C0C0CD"/>
              </a:gs>
              <a:gs pos="100000">
                <a:srgbClr val="E1E1E5"/>
              </a:gs>
            </a:gsLst>
            <a:path path="circle">
              <a:fillToRect b="50%" l="50%" r="50%" t="50%"/>
            </a:path>
            <a:tileRect/>
          </a:gradFill>
          <a:ln>
            <a:noFill/>
          </a:ln>
        </p:spPr>
        <p:txBody>
          <a:bodyPr anchorCtr="0" anchor="t" bIns="36000" lIns="71625" spcFirstLastPara="1" rIns="71625" wrap="square" tIns="36000">
            <a:noAutofit/>
          </a:bodyPr>
          <a:lstStyle/>
          <a:p>
            <a:pPr indent="0" lvl="0" marL="0" marR="0" rtl="0" algn="ctr">
              <a:spcBef>
                <a:spcPts val="0"/>
              </a:spcBef>
              <a:spcAft>
                <a:spcPts val="0"/>
              </a:spcAft>
              <a:buNone/>
            </a:pPr>
            <a:r>
              <a:rPr b="1" lang="en-US" sz="3800">
                <a:solidFill>
                  <a:srgbClr val="002060"/>
                </a:solidFill>
                <a:latin typeface="Arial Narrow"/>
                <a:ea typeface="Arial Narrow"/>
                <a:cs typeface="Arial Narrow"/>
                <a:sym typeface="Arial Narrow"/>
              </a:rPr>
              <a:t>Carbon Zero Challenge</a:t>
            </a:r>
            <a:endParaRPr b="1" i="0" sz="3800" cap="none" strike="noStrike">
              <a:solidFill>
                <a:srgbClr val="191966"/>
              </a:solidFill>
              <a:latin typeface="Arial Narrow"/>
              <a:ea typeface="Arial Narrow"/>
              <a:cs typeface="Arial Narrow"/>
              <a:sym typeface="Arial Narrow"/>
            </a:endParaRPr>
          </a:p>
        </p:txBody>
      </p:sp>
      <p:sp>
        <p:nvSpPr>
          <p:cNvPr id="168" name="Google Shape;168;p37"/>
          <p:cNvSpPr txBox="1"/>
          <p:nvPr/>
        </p:nvSpPr>
        <p:spPr>
          <a:xfrm>
            <a:off x="13914697" y="25278966"/>
            <a:ext cx="12961500" cy="657300"/>
          </a:xfrm>
          <a:prstGeom prst="rect">
            <a:avLst/>
          </a:prstGeom>
          <a:gradFill>
            <a:gsLst>
              <a:gs pos="0">
                <a:srgbClr val="9999AD"/>
              </a:gs>
              <a:gs pos="50000">
                <a:srgbClr val="C0C0CD"/>
              </a:gs>
              <a:gs pos="100000">
                <a:srgbClr val="E1E1E5"/>
              </a:gs>
            </a:gsLst>
            <a:path path="circle">
              <a:fillToRect b="50%" l="50%" r="50%" t="50%"/>
            </a:path>
            <a:tileRect/>
          </a:gradFill>
          <a:ln>
            <a:noFill/>
          </a:ln>
        </p:spPr>
        <p:txBody>
          <a:bodyPr anchorCtr="0" anchor="t" bIns="36000" lIns="71625" spcFirstLastPara="1" rIns="71625" wrap="square" tIns="36000">
            <a:noAutofit/>
          </a:bodyPr>
          <a:lstStyle/>
          <a:p>
            <a:pPr indent="0" lvl="0" marL="0" marR="0" rtl="0" algn="ctr">
              <a:spcBef>
                <a:spcPts val="0"/>
              </a:spcBef>
              <a:spcAft>
                <a:spcPts val="0"/>
              </a:spcAft>
              <a:buNone/>
            </a:pPr>
            <a:r>
              <a:rPr b="1" i="0" lang="en-US" sz="3800" u="none" cap="none" strike="noStrike">
                <a:solidFill>
                  <a:srgbClr val="191966"/>
                </a:solidFill>
                <a:latin typeface="Arial Narrow"/>
                <a:ea typeface="Arial Narrow"/>
                <a:cs typeface="Arial Narrow"/>
                <a:sym typeface="Arial Narrow"/>
              </a:rPr>
              <a:t>Next Steps after CZC</a:t>
            </a:r>
            <a:endParaRPr b="1" i="0" sz="3800" u="none" cap="none" strike="noStrike">
              <a:solidFill>
                <a:srgbClr val="191966"/>
              </a:solidFill>
              <a:latin typeface="Arial Narrow"/>
              <a:ea typeface="Arial Narrow"/>
              <a:cs typeface="Arial Narrow"/>
              <a:sym typeface="Arial Narrow"/>
            </a:endParaRPr>
          </a:p>
        </p:txBody>
      </p:sp>
      <p:sp>
        <p:nvSpPr>
          <p:cNvPr id="169" name="Google Shape;169;p37"/>
          <p:cNvSpPr txBox="1"/>
          <p:nvPr/>
        </p:nvSpPr>
        <p:spPr>
          <a:xfrm>
            <a:off x="466525" y="4865900"/>
            <a:ext cx="12961500" cy="12056700"/>
          </a:xfrm>
          <a:prstGeom prst="rect">
            <a:avLst/>
          </a:prstGeom>
          <a:solidFill>
            <a:srgbClr val="DCF3E9"/>
          </a:solidFill>
          <a:ln>
            <a:noFill/>
          </a:ln>
        </p:spPr>
        <p:txBody>
          <a:bodyPr anchorCtr="0" anchor="t" bIns="45000" lIns="90000" spcFirstLastPara="1" rIns="90000" wrap="square" tIns="45000">
            <a:noAutofit/>
          </a:bodyPr>
          <a:lstStyle/>
          <a:p>
            <a:pPr indent="0" lvl="0" marL="0" rtl="0" algn="l">
              <a:lnSpc>
                <a:spcPct val="130000"/>
              </a:lnSpc>
              <a:spcBef>
                <a:spcPts val="0"/>
              </a:spcBef>
              <a:spcAft>
                <a:spcPts val="0"/>
              </a:spcAft>
              <a:buSzPts val="1100"/>
              <a:buNone/>
            </a:pPr>
            <a:r>
              <a:rPr b="1" lang="en-US" sz="3000">
                <a:solidFill>
                  <a:srgbClr val="212121"/>
                </a:solidFill>
                <a:latin typeface="Merriweather"/>
                <a:ea typeface="Merriweather"/>
                <a:cs typeface="Merriweather"/>
                <a:sym typeface="Merriweather"/>
              </a:rPr>
              <a:t>Transportation and Climate Change :</a:t>
            </a:r>
            <a:endParaRPr b="1" sz="3000">
              <a:solidFill>
                <a:srgbClr val="212121"/>
              </a:solidFill>
              <a:latin typeface="Merriweather"/>
              <a:ea typeface="Merriweather"/>
              <a:cs typeface="Merriweather"/>
              <a:sym typeface="Merriweather"/>
            </a:endParaRPr>
          </a:p>
          <a:p>
            <a:pPr indent="0" lvl="0" marL="0" rtl="0" algn="l">
              <a:lnSpc>
                <a:spcPct val="130000"/>
              </a:lnSpc>
              <a:spcBef>
                <a:spcPts val="0"/>
              </a:spcBef>
              <a:spcAft>
                <a:spcPts val="0"/>
              </a:spcAft>
              <a:buSzPts val="1100"/>
              <a:buNone/>
            </a:pPr>
            <a:r>
              <a:rPr lang="en-US" sz="2900">
                <a:solidFill>
                  <a:srgbClr val="212121"/>
                </a:solidFill>
                <a:latin typeface="Arial Black"/>
                <a:ea typeface="Arial Black"/>
                <a:cs typeface="Arial Black"/>
                <a:sym typeface="Arial Black"/>
              </a:rPr>
              <a:t>Burning fossil fuels releases greenhouse gases, which cause the Earth’s atmosphere to warm, resulting in changes to the climate.  </a:t>
            </a:r>
            <a:endParaRPr sz="2900">
              <a:solidFill>
                <a:srgbClr val="212121"/>
              </a:solidFill>
              <a:latin typeface="Arial Black"/>
              <a:ea typeface="Arial Black"/>
              <a:cs typeface="Arial Black"/>
              <a:sym typeface="Arial Black"/>
            </a:endParaRPr>
          </a:p>
          <a:p>
            <a:pPr indent="0" lvl="0" marL="0" rtl="0" algn="l">
              <a:lnSpc>
                <a:spcPct val="130000"/>
              </a:lnSpc>
              <a:spcBef>
                <a:spcPts val="0"/>
              </a:spcBef>
              <a:spcAft>
                <a:spcPts val="0"/>
              </a:spcAft>
              <a:buClr>
                <a:schemeClr val="dk1"/>
              </a:buClr>
              <a:buSzPts val="1100"/>
              <a:buFont typeface="Arial"/>
              <a:buNone/>
            </a:pPr>
            <a:r>
              <a:t/>
            </a:r>
            <a:endParaRPr sz="2900">
              <a:solidFill>
                <a:srgbClr val="212121"/>
              </a:solidFill>
              <a:latin typeface="Arial Black"/>
              <a:ea typeface="Arial Black"/>
              <a:cs typeface="Arial Black"/>
              <a:sym typeface="Arial Black"/>
            </a:endParaRPr>
          </a:p>
          <a:p>
            <a:pPr indent="0" lvl="0" marL="0" rtl="0" algn="l">
              <a:lnSpc>
                <a:spcPct val="115000"/>
              </a:lnSpc>
              <a:spcBef>
                <a:spcPts val="0"/>
              </a:spcBef>
              <a:spcAft>
                <a:spcPts val="0"/>
              </a:spcAft>
              <a:buSzPts val="1100"/>
              <a:buNone/>
            </a:pPr>
            <a:r>
              <a:rPr lang="en-US" sz="2900">
                <a:solidFill>
                  <a:srgbClr val="212121"/>
                </a:solidFill>
                <a:latin typeface="Arial Black"/>
                <a:ea typeface="Arial Black"/>
                <a:cs typeface="Arial Black"/>
                <a:sym typeface="Arial Black"/>
              </a:rPr>
              <a:t>Vision X would like to address the problem of carbon emission in the transportation domain by building an economical, high performance electric motorbike which:</a:t>
            </a:r>
            <a:endParaRPr sz="2900">
              <a:solidFill>
                <a:srgbClr val="212121"/>
              </a:solidFill>
              <a:latin typeface="Arial Black"/>
              <a:ea typeface="Arial Black"/>
              <a:cs typeface="Arial Black"/>
              <a:sym typeface="Arial Black"/>
            </a:endParaRPr>
          </a:p>
          <a:p>
            <a:pPr indent="-412750" lvl="0" marL="457200" rtl="0" algn="l">
              <a:lnSpc>
                <a:spcPct val="115000"/>
              </a:lnSpc>
              <a:spcBef>
                <a:spcPts val="0"/>
              </a:spcBef>
              <a:spcAft>
                <a:spcPts val="0"/>
              </a:spcAft>
              <a:buClr>
                <a:srgbClr val="212121"/>
              </a:buClr>
              <a:buSzPts val="2900"/>
              <a:buFont typeface="Arial Black"/>
              <a:buChar char="●"/>
            </a:pPr>
            <a:r>
              <a:rPr lang="en-US" sz="2900">
                <a:solidFill>
                  <a:srgbClr val="212121"/>
                </a:solidFill>
                <a:latin typeface="Arial Black"/>
                <a:ea typeface="Arial Black"/>
                <a:cs typeface="Arial Black"/>
                <a:sym typeface="Arial Black"/>
              </a:rPr>
              <a:t>Performs at par or better than competing petrol based bikes</a:t>
            </a:r>
            <a:endParaRPr sz="2900">
              <a:solidFill>
                <a:srgbClr val="212121"/>
              </a:solidFill>
              <a:latin typeface="Arial Black"/>
              <a:ea typeface="Arial Black"/>
              <a:cs typeface="Arial Black"/>
              <a:sym typeface="Arial Black"/>
            </a:endParaRPr>
          </a:p>
          <a:p>
            <a:pPr indent="-412750" lvl="0" marL="457200" rtl="0" algn="l">
              <a:lnSpc>
                <a:spcPct val="115000"/>
              </a:lnSpc>
              <a:spcBef>
                <a:spcPts val="0"/>
              </a:spcBef>
              <a:spcAft>
                <a:spcPts val="0"/>
              </a:spcAft>
              <a:buClr>
                <a:srgbClr val="212121"/>
              </a:buClr>
              <a:buSzPts val="2900"/>
              <a:buFont typeface="Arial Black"/>
              <a:buChar char="●"/>
            </a:pPr>
            <a:r>
              <a:rPr lang="en-US" sz="2900">
                <a:solidFill>
                  <a:srgbClr val="212121"/>
                </a:solidFill>
                <a:latin typeface="Arial Black"/>
                <a:ea typeface="Arial Black"/>
                <a:cs typeface="Arial Black"/>
                <a:sym typeface="Arial Black"/>
              </a:rPr>
              <a:t>Changes the public perception of EVs</a:t>
            </a:r>
            <a:endParaRPr sz="2900">
              <a:solidFill>
                <a:srgbClr val="212121"/>
              </a:solidFill>
              <a:latin typeface="Arial Black"/>
              <a:ea typeface="Arial Black"/>
              <a:cs typeface="Arial Black"/>
              <a:sym typeface="Arial Black"/>
            </a:endParaRPr>
          </a:p>
          <a:p>
            <a:pPr indent="-412750" lvl="0" marL="457200" rtl="0" algn="l">
              <a:lnSpc>
                <a:spcPct val="115000"/>
              </a:lnSpc>
              <a:spcBef>
                <a:spcPts val="0"/>
              </a:spcBef>
              <a:spcAft>
                <a:spcPts val="0"/>
              </a:spcAft>
              <a:buClr>
                <a:srgbClr val="212121"/>
              </a:buClr>
              <a:buSzPts val="2900"/>
              <a:buFont typeface="Arial Black"/>
              <a:buChar char="●"/>
            </a:pPr>
            <a:r>
              <a:rPr lang="en-US" sz="2900">
                <a:solidFill>
                  <a:srgbClr val="212121"/>
                </a:solidFill>
                <a:latin typeface="Arial Black"/>
                <a:ea typeface="Arial Black"/>
                <a:cs typeface="Arial Black"/>
                <a:sym typeface="Arial Black"/>
              </a:rPr>
              <a:t>Provides low cost last mile connectivity</a:t>
            </a:r>
            <a:endParaRPr sz="2900">
              <a:solidFill>
                <a:srgbClr val="212121"/>
              </a:solidFill>
              <a:latin typeface="Arial Black"/>
              <a:ea typeface="Arial Black"/>
              <a:cs typeface="Arial Black"/>
              <a:sym typeface="Arial Black"/>
            </a:endParaRPr>
          </a:p>
          <a:p>
            <a:pPr indent="-412750" lvl="0" marL="457200" rtl="0" algn="l">
              <a:lnSpc>
                <a:spcPct val="115000"/>
              </a:lnSpc>
              <a:spcBef>
                <a:spcPts val="0"/>
              </a:spcBef>
              <a:spcAft>
                <a:spcPts val="0"/>
              </a:spcAft>
              <a:buClr>
                <a:srgbClr val="212121"/>
              </a:buClr>
              <a:buSzPts val="2900"/>
              <a:buFont typeface="Arial Black"/>
              <a:buChar char="●"/>
            </a:pPr>
            <a:r>
              <a:rPr lang="en-US" sz="2900">
                <a:solidFill>
                  <a:srgbClr val="212121"/>
                </a:solidFill>
                <a:latin typeface="Arial Black"/>
                <a:ea typeface="Arial Black"/>
                <a:cs typeface="Arial Black"/>
                <a:sym typeface="Arial Black"/>
              </a:rPr>
              <a:t>Significantly reduces Carbon footprint</a:t>
            </a:r>
            <a:endParaRPr sz="2900">
              <a:solidFill>
                <a:srgbClr val="212121"/>
              </a:solidFill>
              <a:latin typeface="Arial Black"/>
              <a:ea typeface="Arial Black"/>
              <a:cs typeface="Arial Black"/>
              <a:sym typeface="Arial Black"/>
            </a:endParaRPr>
          </a:p>
          <a:p>
            <a:pPr indent="0" lvl="0" marL="0" rtl="0" algn="l">
              <a:lnSpc>
                <a:spcPct val="115000"/>
              </a:lnSpc>
              <a:spcBef>
                <a:spcPts val="0"/>
              </a:spcBef>
              <a:spcAft>
                <a:spcPts val="0"/>
              </a:spcAft>
              <a:buNone/>
            </a:pPr>
            <a:r>
              <a:t/>
            </a:r>
            <a:endParaRPr sz="2800">
              <a:solidFill>
                <a:srgbClr val="212121"/>
              </a:solidFill>
              <a:latin typeface="Roboto"/>
              <a:ea typeface="Roboto"/>
              <a:cs typeface="Roboto"/>
              <a:sym typeface="Roboto"/>
            </a:endParaRPr>
          </a:p>
          <a:p>
            <a:pPr indent="0" lvl="0" marL="0" rtl="0" algn="l">
              <a:lnSpc>
                <a:spcPct val="115000"/>
              </a:lnSpc>
              <a:spcBef>
                <a:spcPts val="0"/>
              </a:spcBef>
              <a:spcAft>
                <a:spcPts val="0"/>
              </a:spcAft>
              <a:buNone/>
            </a:pPr>
            <a:r>
              <a:t/>
            </a:r>
            <a:endParaRPr sz="2800">
              <a:solidFill>
                <a:srgbClr val="212121"/>
              </a:solidFill>
              <a:latin typeface="Roboto"/>
              <a:ea typeface="Roboto"/>
              <a:cs typeface="Roboto"/>
              <a:sym typeface="Roboto"/>
            </a:endParaRPr>
          </a:p>
          <a:p>
            <a:pPr indent="0" lvl="0" marL="0" rtl="0" algn="l">
              <a:lnSpc>
                <a:spcPct val="115000"/>
              </a:lnSpc>
              <a:spcBef>
                <a:spcPts val="0"/>
              </a:spcBef>
              <a:spcAft>
                <a:spcPts val="0"/>
              </a:spcAft>
              <a:buSzPts val="1100"/>
              <a:buNone/>
            </a:pPr>
            <a:r>
              <a:t/>
            </a:r>
            <a:endParaRPr sz="2800">
              <a:solidFill>
                <a:srgbClr val="21212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t/>
            </a:r>
            <a:endParaRPr sz="2800">
              <a:solidFill>
                <a:srgbClr val="212121"/>
              </a:solidFill>
              <a:latin typeface="Roboto"/>
              <a:ea typeface="Roboto"/>
              <a:cs typeface="Roboto"/>
              <a:sym typeface="Roboto"/>
            </a:endParaRPr>
          </a:p>
          <a:p>
            <a:pPr indent="0" lvl="0" marL="0" marR="0" rtl="0" algn="l">
              <a:lnSpc>
                <a:spcPct val="150000"/>
              </a:lnSpc>
              <a:spcBef>
                <a:spcPts val="480"/>
              </a:spcBef>
              <a:spcAft>
                <a:spcPts val="0"/>
              </a:spcAft>
              <a:buNone/>
            </a:pPr>
            <a:r>
              <a:t/>
            </a:r>
            <a:endParaRPr b="1" i="1" sz="3000">
              <a:solidFill>
                <a:schemeClr val="dk1"/>
              </a:solidFill>
              <a:latin typeface="Times New Roman"/>
              <a:ea typeface="Times New Roman"/>
              <a:cs typeface="Times New Roman"/>
              <a:sym typeface="Times New Roman"/>
            </a:endParaRPr>
          </a:p>
          <a:p>
            <a:pPr indent="0" lvl="0" marL="0" marR="0" rtl="0" algn="l">
              <a:lnSpc>
                <a:spcPct val="150000"/>
              </a:lnSpc>
              <a:spcBef>
                <a:spcPts val="480"/>
              </a:spcBef>
              <a:spcAft>
                <a:spcPts val="0"/>
              </a:spcAft>
              <a:buNone/>
            </a:pPr>
            <a:r>
              <a:t/>
            </a:r>
            <a:endParaRPr b="1" i="0" sz="3000" u="none" cap="none" strike="noStrike">
              <a:solidFill>
                <a:schemeClr val="dk1"/>
              </a:solidFill>
              <a:latin typeface="Arial Narrow"/>
              <a:ea typeface="Arial Narrow"/>
              <a:cs typeface="Arial Narrow"/>
              <a:sym typeface="Arial Narrow"/>
            </a:endParaRPr>
          </a:p>
        </p:txBody>
      </p:sp>
      <p:sp>
        <p:nvSpPr>
          <p:cNvPr id="170" name="Google Shape;170;p37"/>
          <p:cNvSpPr txBox="1"/>
          <p:nvPr/>
        </p:nvSpPr>
        <p:spPr>
          <a:xfrm>
            <a:off x="5886350" y="18447375"/>
            <a:ext cx="7740600" cy="3312300"/>
          </a:xfrm>
          <a:prstGeom prst="rect">
            <a:avLst/>
          </a:prstGeom>
          <a:noFill/>
          <a:ln>
            <a:noFill/>
          </a:ln>
        </p:spPr>
        <p:txBody>
          <a:bodyPr anchorCtr="0" anchor="t" bIns="45000" lIns="90000" spcFirstLastPara="1" rIns="90000" wrap="square" tIns="45000">
            <a:noAutofit/>
          </a:bodyPr>
          <a:lstStyle/>
          <a:p>
            <a:pPr indent="-342900" lvl="0" marL="457200" rtl="0" algn="l">
              <a:spcBef>
                <a:spcPts val="0"/>
              </a:spcBef>
              <a:spcAft>
                <a:spcPts val="0"/>
              </a:spcAft>
              <a:buClr>
                <a:schemeClr val="dk1"/>
              </a:buClr>
              <a:buSzPts val="1800"/>
              <a:buChar char="●"/>
            </a:pPr>
            <a:r>
              <a:rPr lang="en-US" sz="1800">
                <a:solidFill>
                  <a:schemeClr val="dk1"/>
                </a:solidFill>
                <a:latin typeface="Arial Black"/>
                <a:ea typeface="Arial Black"/>
                <a:cs typeface="Arial Black"/>
                <a:sym typeface="Arial Black"/>
              </a:rPr>
              <a:t>To build an end-to-end solution for </a:t>
            </a:r>
            <a:r>
              <a:rPr b="1" lang="en-US" sz="1800">
                <a:solidFill>
                  <a:srgbClr val="9BBB59"/>
                </a:solidFill>
                <a:latin typeface="Arial Black"/>
                <a:ea typeface="Arial Black"/>
                <a:cs typeface="Arial Black"/>
                <a:sym typeface="Arial Black"/>
              </a:rPr>
              <a:t>sustainable transport</a:t>
            </a:r>
            <a:r>
              <a:rPr lang="en-US" sz="1800">
                <a:solidFill>
                  <a:schemeClr val="dk1"/>
                </a:solidFill>
                <a:latin typeface="Arial Black"/>
                <a:ea typeface="Arial Black"/>
                <a:cs typeface="Arial Black"/>
                <a:sym typeface="Arial Black"/>
              </a:rPr>
              <a:t>.</a:t>
            </a:r>
            <a:r>
              <a:rPr lang="en-US" sz="1800">
                <a:solidFill>
                  <a:srgbClr val="B6D7A8"/>
                </a:solidFill>
                <a:latin typeface="Arial Black"/>
                <a:ea typeface="Arial Black"/>
                <a:cs typeface="Arial Black"/>
                <a:sym typeface="Arial Black"/>
              </a:rPr>
              <a:t> </a:t>
            </a:r>
            <a:endParaRPr sz="1800">
              <a:solidFill>
                <a:srgbClr val="B6D7A8"/>
              </a:solidFill>
              <a:latin typeface="Arial Black"/>
              <a:ea typeface="Arial Black"/>
              <a:cs typeface="Arial Black"/>
              <a:sym typeface="Arial Black"/>
            </a:endParaRPr>
          </a:p>
          <a:p>
            <a:pPr indent="0" lvl="0" marL="0" rtl="0" algn="l">
              <a:spcBef>
                <a:spcPts val="0"/>
              </a:spcBef>
              <a:spcAft>
                <a:spcPts val="0"/>
              </a:spcAft>
              <a:buNone/>
            </a:pPr>
            <a:r>
              <a:t/>
            </a:r>
            <a:endParaRPr sz="1800">
              <a:solidFill>
                <a:srgbClr val="B6D7A8"/>
              </a:solidFill>
              <a:latin typeface="Arial Black"/>
              <a:ea typeface="Arial Black"/>
              <a:cs typeface="Arial Black"/>
              <a:sym typeface="Arial Black"/>
            </a:endParaRPr>
          </a:p>
          <a:p>
            <a:pPr indent="-342900" lvl="0" marL="457200" rtl="0" algn="l">
              <a:spcBef>
                <a:spcPts val="0"/>
              </a:spcBef>
              <a:spcAft>
                <a:spcPts val="0"/>
              </a:spcAft>
              <a:buClr>
                <a:schemeClr val="dk1"/>
              </a:buClr>
              <a:buSzPts val="1800"/>
              <a:buFont typeface="Arial Black"/>
              <a:buChar char="●"/>
            </a:pPr>
            <a:r>
              <a:rPr lang="en-US" sz="1800">
                <a:solidFill>
                  <a:schemeClr val="dk1"/>
                </a:solidFill>
                <a:latin typeface="Arial Black"/>
                <a:ea typeface="Arial Black"/>
                <a:cs typeface="Arial Black"/>
                <a:sym typeface="Arial Black"/>
              </a:rPr>
              <a:t>To build a high performance, cost effective </a:t>
            </a:r>
            <a:r>
              <a:rPr b="1" lang="en-US" sz="1800">
                <a:solidFill>
                  <a:srgbClr val="9BBB59"/>
                </a:solidFill>
                <a:latin typeface="Arial Black"/>
                <a:ea typeface="Arial Black"/>
                <a:cs typeface="Arial Black"/>
                <a:sym typeface="Arial Black"/>
              </a:rPr>
              <a:t>electric</a:t>
            </a:r>
            <a:r>
              <a:rPr lang="en-US" sz="1800">
                <a:solidFill>
                  <a:schemeClr val="dk1"/>
                </a:solidFill>
                <a:latin typeface="Arial Black"/>
                <a:ea typeface="Arial Black"/>
                <a:cs typeface="Arial Black"/>
                <a:sym typeface="Arial Black"/>
              </a:rPr>
              <a:t> bike.</a:t>
            </a:r>
            <a:endParaRPr sz="1800">
              <a:solidFill>
                <a:schemeClr val="dk1"/>
              </a:solidFill>
              <a:latin typeface="Arial Black"/>
              <a:ea typeface="Arial Black"/>
              <a:cs typeface="Arial Black"/>
              <a:sym typeface="Arial Black"/>
            </a:endParaRPr>
          </a:p>
          <a:p>
            <a:pPr indent="0" lvl="0" marL="0" rtl="0" algn="l">
              <a:spcBef>
                <a:spcPts val="0"/>
              </a:spcBef>
              <a:spcAft>
                <a:spcPts val="0"/>
              </a:spcAft>
              <a:buNone/>
            </a:pPr>
            <a:r>
              <a:t/>
            </a:r>
            <a:endParaRPr sz="1800">
              <a:solidFill>
                <a:schemeClr val="dk1"/>
              </a:solidFill>
              <a:latin typeface="Arial Black"/>
              <a:ea typeface="Arial Black"/>
              <a:cs typeface="Arial Black"/>
              <a:sym typeface="Arial Black"/>
            </a:endParaRPr>
          </a:p>
          <a:p>
            <a:pPr indent="457200" lvl="0" marL="0" rtl="0" algn="l">
              <a:spcBef>
                <a:spcPts val="0"/>
              </a:spcBef>
              <a:spcAft>
                <a:spcPts val="0"/>
              </a:spcAft>
              <a:buNone/>
            </a:pPr>
            <a:r>
              <a:rPr lang="en-US" sz="1800">
                <a:solidFill>
                  <a:schemeClr val="dk1"/>
                </a:solidFill>
                <a:latin typeface="Arial Black"/>
                <a:ea typeface="Arial Black"/>
                <a:cs typeface="Arial Black"/>
                <a:sym typeface="Arial Black"/>
              </a:rPr>
              <a:t>To enhance the riding experience we will</a:t>
            </a:r>
            <a:endParaRPr sz="1800">
              <a:solidFill>
                <a:schemeClr val="dk1"/>
              </a:solidFill>
              <a:latin typeface="Arial Black"/>
              <a:ea typeface="Arial Black"/>
              <a:cs typeface="Arial Black"/>
              <a:sym typeface="Arial Black"/>
            </a:endParaRPr>
          </a:p>
          <a:p>
            <a:pPr indent="457200" lvl="0" marL="0" rtl="0" algn="l">
              <a:spcBef>
                <a:spcPts val="0"/>
              </a:spcBef>
              <a:spcAft>
                <a:spcPts val="0"/>
              </a:spcAft>
              <a:buNone/>
            </a:pPr>
            <a:r>
              <a:t/>
            </a:r>
            <a:endParaRPr sz="1800">
              <a:solidFill>
                <a:schemeClr val="dk1"/>
              </a:solidFill>
              <a:latin typeface="Arial Black"/>
              <a:ea typeface="Arial Black"/>
              <a:cs typeface="Arial Black"/>
              <a:sym typeface="Arial Black"/>
            </a:endParaRPr>
          </a:p>
          <a:p>
            <a:pPr indent="0" lvl="0" marL="0" rtl="0" algn="l">
              <a:spcBef>
                <a:spcPts val="0"/>
              </a:spcBef>
              <a:spcAft>
                <a:spcPts val="0"/>
              </a:spcAft>
              <a:buNone/>
            </a:pPr>
            <a:r>
              <a:rPr lang="en-US" sz="1800">
                <a:solidFill>
                  <a:schemeClr val="dk1"/>
                </a:solidFill>
                <a:latin typeface="Arial Black"/>
                <a:ea typeface="Arial Black"/>
                <a:cs typeface="Arial Black"/>
                <a:sym typeface="Arial Black"/>
              </a:rPr>
              <a:t>		* collect usage data to improve performance</a:t>
            </a:r>
            <a:endParaRPr sz="1800">
              <a:solidFill>
                <a:schemeClr val="dk1"/>
              </a:solidFill>
              <a:latin typeface="Arial Black"/>
              <a:ea typeface="Arial Black"/>
              <a:cs typeface="Arial Black"/>
              <a:sym typeface="Arial Black"/>
            </a:endParaRPr>
          </a:p>
          <a:p>
            <a:pPr indent="0" lvl="0" marL="0" rtl="0" algn="l">
              <a:spcBef>
                <a:spcPts val="0"/>
              </a:spcBef>
              <a:spcAft>
                <a:spcPts val="0"/>
              </a:spcAft>
              <a:buNone/>
            </a:pPr>
            <a:r>
              <a:t/>
            </a:r>
            <a:endParaRPr sz="1800">
              <a:solidFill>
                <a:schemeClr val="dk1"/>
              </a:solidFill>
              <a:latin typeface="Arial Black"/>
              <a:ea typeface="Arial Black"/>
              <a:cs typeface="Arial Black"/>
              <a:sym typeface="Arial Black"/>
            </a:endParaRPr>
          </a:p>
          <a:p>
            <a:pPr indent="0" lvl="0" marL="0" rtl="0" algn="l">
              <a:spcBef>
                <a:spcPts val="0"/>
              </a:spcBef>
              <a:spcAft>
                <a:spcPts val="0"/>
              </a:spcAft>
              <a:buNone/>
            </a:pPr>
            <a:r>
              <a:rPr lang="en-US" sz="1800">
                <a:solidFill>
                  <a:schemeClr val="dk1"/>
                </a:solidFill>
                <a:latin typeface="Arial Black"/>
                <a:ea typeface="Arial Black"/>
                <a:cs typeface="Arial Black"/>
                <a:sym typeface="Arial Black"/>
              </a:rPr>
              <a:t>		* provide OTA updates for better performance and </a:t>
            </a:r>
            <a:endParaRPr sz="1800">
              <a:solidFill>
                <a:schemeClr val="dk1"/>
              </a:solidFill>
              <a:latin typeface="Arial Black"/>
              <a:ea typeface="Arial Black"/>
              <a:cs typeface="Arial Black"/>
              <a:sym typeface="Arial Black"/>
            </a:endParaRPr>
          </a:p>
          <a:p>
            <a:pPr indent="0" lvl="0" marL="0" rtl="0" algn="l">
              <a:spcBef>
                <a:spcPts val="0"/>
              </a:spcBef>
              <a:spcAft>
                <a:spcPts val="0"/>
              </a:spcAft>
              <a:buNone/>
            </a:pPr>
            <a:r>
              <a:rPr lang="en-US" sz="1800">
                <a:solidFill>
                  <a:schemeClr val="dk1"/>
                </a:solidFill>
                <a:latin typeface="Arial Black"/>
                <a:ea typeface="Arial Black"/>
                <a:cs typeface="Arial Black"/>
                <a:sym typeface="Arial Black"/>
              </a:rPr>
              <a:t>		   maintenance of the vehicle</a:t>
            </a:r>
            <a:endParaRPr sz="1800">
              <a:solidFill>
                <a:schemeClr val="dk1"/>
              </a:solidFill>
              <a:latin typeface="Arial Black"/>
              <a:ea typeface="Arial Black"/>
              <a:cs typeface="Arial Black"/>
              <a:sym typeface="Arial Black"/>
            </a:endParaRPr>
          </a:p>
          <a:p>
            <a:pPr indent="0" lvl="0" marL="0" rtl="0" algn="l">
              <a:spcBef>
                <a:spcPts val="0"/>
              </a:spcBef>
              <a:spcAft>
                <a:spcPts val="0"/>
              </a:spcAft>
              <a:buNone/>
            </a:pPr>
            <a:r>
              <a:rPr lang="en-US" sz="2800">
                <a:solidFill>
                  <a:schemeClr val="dk1"/>
                </a:solidFill>
                <a:latin typeface="Arial Black"/>
                <a:ea typeface="Arial Black"/>
                <a:cs typeface="Arial Black"/>
                <a:sym typeface="Arial Black"/>
              </a:rPr>
              <a:t>		</a:t>
            </a:r>
            <a:endParaRPr sz="2800">
              <a:solidFill>
                <a:schemeClr val="dk1"/>
              </a:solidFill>
              <a:latin typeface="Arial Black"/>
              <a:ea typeface="Arial Black"/>
              <a:cs typeface="Arial Black"/>
              <a:sym typeface="Arial Black"/>
            </a:endParaRPr>
          </a:p>
          <a:p>
            <a:pPr indent="0" lvl="0" marL="0" rtl="0" algn="l">
              <a:spcBef>
                <a:spcPts val="0"/>
              </a:spcBef>
              <a:spcAft>
                <a:spcPts val="0"/>
              </a:spcAft>
              <a:buNone/>
            </a:pPr>
            <a:r>
              <a:t/>
            </a:r>
            <a:endParaRPr sz="2800">
              <a:solidFill>
                <a:schemeClr val="dk1"/>
              </a:solidFill>
              <a:latin typeface="Arial Black"/>
              <a:ea typeface="Arial Black"/>
              <a:cs typeface="Arial Black"/>
              <a:sym typeface="Arial Black"/>
            </a:endParaRPr>
          </a:p>
          <a:p>
            <a:pPr indent="0" lvl="0" marL="0" marR="0" rtl="0" algn="just">
              <a:lnSpc>
                <a:spcPct val="150000"/>
              </a:lnSpc>
              <a:spcBef>
                <a:spcPts val="0"/>
              </a:spcBef>
              <a:spcAft>
                <a:spcPts val="0"/>
              </a:spcAft>
              <a:buNone/>
            </a:pPr>
            <a:r>
              <a:t/>
            </a:r>
            <a:endParaRPr sz="2800">
              <a:solidFill>
                <a:schemeClr val="dk1"/>
              </a:solidFill>
            </a:endParaRPr>
          </a:p>
          <a:p>
            <a:pPr indent="0" lvl="0" marL="0" marR="0" rtl="0" algn="just">
              <a:lnSpc>
                <a:spcPct val="150000"/>
              </a:lnSpc>
              <a:spcBef>
                <a:spcPts val="0"/>
              </a:spcBef>
              <a:spcAft>
                <a:spcPts val="0"/>
              </a:spcAft>
              <a:buNone/>
            </a:pPr>
            <a:r>
              <a:t/>
            </a:r>
            <a:endParaRPr i="1" sz="2800">
              <a:solidFill>
                <a:schemeClr val="dk1"/>
              </a:solidFill>
            </a:endParaRPr>
          </a:p>
        </p:txBody>
      </p:sp>
      <p:sp>
        <p:nvSpPr>
          <p:cNvPr id="171" name="Google Shape;171;p37"/>
          <p:cNvSpPr/>
          <p:nvPr/>
        </p:nvSpPr>
        <p:spPr>
          <a:xfrm>
            <a:off x="13897388" y="5219340"/>
            <a:ext cx="12996077" cy="461665"/>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t/>
            </a:r>
            <a:endParaRPr b="0" i="1" sz="2400" u="none" cap="none" strike="noStrike">
              <a:solidFill>
                <a:schemeClr val="dk1"/>
              </a:solidFill>
              <a:latin typeface="Times New Roman"/>
              <a:ea typeface="Times New Roman"/>
              <a:cs typeface="Times New Roman"/>
              <a:sym typeface="Times New Roman"/>
            </a:endParaRPr>
          </a:p>
        </p:txBody>
      </p:sp>
      <p:sp>
        <p:nvSpPr>
          <p:cNvPr id="172" name="Google Shape;172;p37"/>
          <p:cNvSpPr/>
          <p:nvPr/>
        </p:nvSpPr>
        <p:spPr>
          <a:xfrm>
            <a:off x="13964675" y="4931650"/>
            <a:ext cx="12745500" cy="6733200"/>
          </a:xfrm>
          <a:prstGeom prst="rect">
            <a:avLst/>
          </a:prstGeom>
          <a:noFill/>
          <a:ln>
            <a:noFill/>
          </a:ln>
        </p:spPr>
        <p:txBody>
          <a:bodyPr anchorCtr="0" anchor="t" bIns="45700" lIns="91425" spcFirstLastPara="1" rIns="91425" wrap="square" tIns="45700">
            <a:noAutofit/>
          </a:bodyPr>
          <a:lstStyle/>
          <a:p>
            <a:pPr indent="-419100" lvl="0" marL="457200" rtl="0" algn="l">
              <a:lnSpc>
                <a:spcPct val="100000"/>
              </a:lnSpc>
              <a:spcBef>
                <a:spcPts val="0"/>
              </a:spcBef>
              <a:spcAft>
                <a:spcPts val="0"/>
              </a:spcAft>
              <a:buClr>
                <a:schemeClr val="dk1"/>
              </a:buClr>
              <a:buSzPts val="3000"/>
              <a:buFont typeface="Arial Black"/>
              <a:buChar char="●"/>
            </a:pPr>
            <a:r>
              <a:rPr lang="en-US" sz="3000">
                <a:solidFill>
                  <a:schemeClr val="dk1"/>
                </a:solidFill>
                <a:latin typeface="Arial Black"/>
                <a:ea typeface="Arial Black"/>
                <a:cs typeface="Arial Black"/>
                <a:sym typeface="Arial Black"/>
              </a:rPr>
              <a:t>We will build an electric motorcycle which is as powerful as a 200cc IC engine bike, which will prove to the public that EVs can be more powerful than ICE vehicles.</a:t>
            </a:r>
            <a:endParaRPr sz="3000">
              <a:solidFill>
                <a:schemeClr val="dk1"/>
              </a:solidFill>
              <a:latin typeface="Arial Black"/>
              <a:ea typeface="Arial Black"/>
              <a:cs typeface="Arial Black"/>
              <a:sym typeface="Arial Black"/>
            </a:endParaRPr>
          </a:p>
          <a:p>
            <a:pPr indent="0" lvl="0" marL="0" rtl="0" algn="l">
              <a:lnSpc>
                <a:spcPct val="100000"/>
              </a:lnSpc>
              <a:spcBef>
                <a:spcPts val="0"/>
              </a:spcBef>
              <a:spcAft>
                <a:spcPts val="0"/>
              </a:spcAft>
              <a:buNone/>
            </a:pPr>
            <a:r>
              <a:t/>
            </a:r>
            <a:endParaRPr sz="3000">
              <a:solidFill>
                <a:schemeClr val="dk1"/>
              </a:solidFill>
              <a:latin typeface="Arial Black"/>
              <a:ea typeface="Arial Black"/>
              <a:cs typeface="Arial Black"/>
              <a:sym typeface="Arial Black"/>
            </a:endParaRPr>
          </a:p>
          <a:p>
            <a:pPr indent="-419100" lvl="0" marL="457200" rtl="0" algn="l">
              <a:lnSpc>
                <a:spcPct val="100000"/>
              </a:lnSpc>
              <a:spcBef>
                <a:spcPts val="0"/>
              </a:spcBef>
              <a:spcAft>
                <a:spcPts val="0"/>
              </a:spcAft>
              <a:buClr>
                <a:schemeClr val="dk1"/>
              </a:buClr>
              <a:buSzPts val="3000"/>
              <a:buFont typeface="Arial Black"/>
              <a:buChar char="●"/>
            </a:pPr>
            <a:r>
              <a:rPr lang="en-US" sz="3000">
                <a:solidFill>
                  <a:schemeClr val="dk1"/>
                </a:solidFill>
                <a:latin typeface="Arial Black"/>
                <a:ea typeface="Arial Black"/>
                <a:cs typeface="Arial Black"/>
                <a:sym typeface="Arial Black"/>
              </a:rPr>
              <a:t>We will appeal to the niche market with a high price, performance bike, gain publicity and desirability and then target the mass market (lower price and performance variants).</a:t>
            </a:r>
            <a:endParaRPr sz="3000">
              <a:solidFill>
                <a:schemeClr val="dk1"/>
              </a:solidFill>
              <a:latin typeface="Arial Black"/>
              <a:ea typeface="Arial Black"/>
              <a:cs typeface="Arial Black"/>
              <a:sym typeface="Arial Black"/>
            </a:endParaRPr>
          </a:p>
          <a:p>
            <a:pPr indent="0" lvl="0" marL="0" rtl="0" algn="l">
              <a:lnSpc>
                <a:spcPct val="100000"/>
              </a:lnSpc>
              <a:spcBef>
                <a:spcPts val="0"/>
              </a:spcBef>
              <a:spcAft>
                <a:spcPts val="0"/>
              </a:spcAft>
              <a:buNone/>
            </a:pPr>
            <a:r>
              <a:t/>
            </a:r>
            <a:endParaRPr sz="3000">
              <a:solidFill>
                <a:schemeClr val="dk1"/>
              </a:solidFill>
              <a:latin typeface="Arial Black"/>
              <a:ea typeface="Arial Black"/>
              <a:cs typeface="Arial Black"/>
              <a:sym typeface="Arial Black"/>
            </a:endParaRPr>
          </a:p>
          <a:p>
            <a:pPr indent="-419100" lvl="0" marL="457200" rtl="0" algn="l">
              <a:lnSpc>
                <a:spcPct val="100000"/>
              </a:lnSpc>
              <a:spcBef>
                <a:spcPts val="0"/>
              </a:spcBef>
              <a:spcAft>
                <a:spcPts val="0"/>
              </a:spcAft>
              <a:buClr>
                <a:schemeClr val="dk1"/>
              </a:buClr>
              <a:buSzPts val="3000"/>
              <a:buFont typeface="Arial Black"/>
              <a:buChar char="●"/>
            </a:pPr>
            <a:r>
              <a:rPr lang="en-US" sz="3000">
                <a:solidFill>
                  <a:schemeClr val="dk1"/>
                </a:solidFill>
                <a:latin typeface="Arial Black"/>
                <a:ea typeface="Arial Black"/>
                <a:cs typeface="Arial Black"/>
                <a:sym typeface="Arial Black"/>
              </a:rPr>
              <a:t>We intend to develop a charging infrastructure through public private partnerships(PPP) .</a:t>
            </a:r>
            <a:endParaRPr sz="2800">
              <a:solidFill>
                <a:schemeClr val="dk1"/>
              </a:solidFill>
              <a:latin typeface="Lato"/>
              <a:ea typeface="Lato"/>
              <a:cs typeface="Lato"/>
              <a:sym typeface="Lato"/>
            </a:endParaRPr>
          </a:p>
          <a:p>
            <a:pPr indent="0" lvl="0" marL="0" marR="0" rtl="0" algn="l">
              <a:spcBef>
                <a:spcPts val="0"/>
              </a:spcBef>
              <a:spcAft>
                <a:spcPts val="0"/>
              </a:spcAft>
              <a:buNone/>
            </a:pPr>
            <a:r>
              <a:t/>
            </a:r>
            <a:endParaRPr i="1" sz="3000">
              <a:solidFill>
                <a:schemeClr val="dk1"/>
              </a:solidFill>
              <a:latin typeface="Times New Roman"/>
              <a:ea typeface="Times New Roman"/>
              <a:cs typeface="Times New Roman"/>
              <a:sym typeface="Times New Roman"/>
            </a:endParaRPr>
          </a:p>
        </p:txBody>
      </p:sp>
      <p:sp>
        <p:nvSpPr>
          <p:cNvPr id="173" name="Google Shape;173;p37"/>
          <p:cNvSpPr/>
          <p:nvPr/>
        </p:nvSpPr>
        <p:spPr>
          <a:xfrm>
            <a:off x="13839425" y="12322150"/>
            <a:ext cx="12996000" cy="8343600"/>
          </a:xfrm>
          <a:prstGeom prst="rect">
            <a:avLst/>
          </a:prstGeom>
          <a:noFill/>
          <a:ln>
            <a:noFill/>
          </a:ln>
        </p:spPr>
        <p:txBody>
          <a:bodyPr anchorCtr="0" anchor="t" bIns="45700" lIns="91425" spcFirstLastPara="1" rIns="91425" wrap="square" tIns="45700">
            <a:noAutofit/>
          </a:bodyPr>
          <a:lstStyle/>
          <a:p>
            <a:pPr indent="-393700" lvl="0" marL="457200" marR="0" rtl="0" algn="l">
              <a:spcBef>
                <a:spcPts val="0"/>
              </a:spcBef>
              <a:spcAft>
                <a:spcPts val="0"/>
              </a:spcAft>
              <a:buSzPts val="2600"/>
              <a:buFont typeface="Times New Roman"/>
              <a:buChar char="●"/>
            </a:pPr>
            <a:r>
              <a:rPr i="1" lang="en-US" sz="2600">
                <a:latin typeface="Times New Roman"/>
                <a:ea typeface="Times New Roman"/>
                <a:cs typeface="Times New Roman"/>
                <a:sym typeface="Times New Roman"/>
              </a:rPr>
              <a:t>“ The rider in me says, Riding is all about passion so it doesn't matter what my bike runs on. The human being in me says, I’d prefer a green alternative to any bike. To sum it up, I’d prefer an electric bike over a petrol driven one. Of course the present scenario is against electric bikes but we’re here today in a technologically advanced world only cause we worked towards it. ” </a:t>
            </a:r>
            <a:r>
              <a:rPr b="1" i="1" lang="en-US" sz="2600">
                <a:latin typeface="Times New Roman"/>
                <a:ea typeface="Times New Roman"/>
                <a:cs typeface="Times New Roman"/>
                <a:sym typeface="Times New Roman"/>
              </a:rPr>
              <a:t>- </a:t>
            </a:r>
            <a:r>
              <a:rPr b="1" i="1" lang="en-US" sz="2600"/>
              <a:t>Vinay Ratnam, PES University</a:t>
            </a:r>
            <a:endParaRPr b="1" i="1" sz="2600"/>
          </a:p>
          <a:p>
            <a:pPr indent="0" lvl="0" marL="0" marR="0" rtl="0" algn="l">
              <a:spcBef>
                <a:spcPts val="0"/>
              </a:spcBef>
              <a:spcAft>
                <a:spcPts val="0"/>
              </a:spcAft>
              <a:buNone/>
            </a:pPr>
            <a:r>
              <a:t/>
            </a:r>
            <a:endParaRPr b="1" i="1" sz="2600"/>
          </a:p>
          <a:p>
            <a:pPr indent="-393700" lvl="0" marL="457200" marR="0" rtl="0" algn="l">
              <a:spcBef>
                <a:spcPts val="0"/>
              </a:spcBef>
              <a:spcAft>
                <a:spcPts val="0"/>
              </a:spcAft>
              <a:buSzPts val="2600"/>
              <a:buFont typeface="Times New Roman"/>
              <a:buChar char="●"/>
            </a:pPr>
            <a:r>
              <a:rPr i="1" lang="en-US" sz="2600">
                <a:latin typeface="Times New Roman"/>
                <a:ea typeface="Times New Roman"/>
                <a:cs typeface="Times New Roman"/>
                <a:sym typeface="Times New Roman"/>
              </a:rPr>
              <a:t>“It is a good alternative ,provided it can match the performance and pricing of an equivalent petrol bike.”</a:t>
            </a:r>
            <a:r>
              <a:rPr b="1" i="1" lang="en-US" sz="2600">
                <a:latin typeface="Times New Roman"/>
                <a:ea typeface="Times New Roman"/>
                <a:cs typeface="Times New Roman"/>
                <a:sym typeface="Times New Roman"/>
              </a:rPr>
              <a:t> - </a:t>
            </a:r>
            <a:r>
              <a:rPr b="1" i="1" lang="en-US" sz="2600"/>
              <a:t>Lalith Kumar, RNS Institute of Technology</a:t>
            </a:r>
            <a:endParaRPr b="1" i="1" sz="2600"/>
          </a:p>
          <a:p>
            <a:pPr indent="0" lvl="0" marL="0" marR="0" rtl="0" algn="l">
              <a:spcBef>
                <a:spcPts val="0"/>
              </a:spcBef>
              <a:spcAft>
                <a:spcPts val="0"/>
              </a:spcAft>
              <a:buNone/>
            </a:pPr>
            <a:r>
              <a:t/>
            </a:r>
            <a:endParaRPr i="1" sz="2600">
              <a:latin typeface="Times New Roman"/>
              <a:ea typeface="Times New Roman"/>
              <a:cs typeface="Times New Roman"/>
              <a:sym typeface="Times New Roman"/>
            </a:endParaRPr>
          </a:p>
          <a:p>
            <a:pPr indent="-393700" lvl="0" marL="457200" marR="0" rtl="0" algn="l">
              <a:spcBef>
                <a:spcPts val="0"/>
              </a:spcBef>
              <a:spcAft>
                <a:spcPts val="0"/>
              </a:spcAft>
              <a:buSzPts val="2600"/>
              <a:buFont typeface="Times New Roman"/>
              <a:buChar char="●"/>
            </a:pPr>
            <a:r>
              <a:rPr i="1" lang="en-US" sz="2600">
                <a:latin typeface="Times New Roman"/>
                <a:ea typeface="Times New Roman"/>
                <a:cs typeface="Times New Roman"/>
                <a:sym typeface="Times New Roman"/>
              </a:rPr>
              <a:t>“Electric motorcycles have a huge scope in India as it is the best solution for last mile connectivity. If there is a chance of revolution in the transportation domain it most probably will be in the electric motorcycle domain” </a:t>
            </a:r>
            <a:r>
              <a:rPr b="1" i="1" lang="en-US" sz="2600">
                <a:latin typeface="Times New Roman"/>
                <a:ea typeface="Times New Roman"/>
                <a:cs typeface="Times New Roman"/>
                <a:sym typeface="Times New Roman"/>
              </a:rPr>
              <a:t>- </a:t>
            </a:r>
            <a:r>
              <a:rPr b="1" i="1" lang="en-US" sz="2600"/>
              <a:t>Vishal Baasha, NIT Surathkal</a:t>
            </a:r>
            <a:endParaRPr b="1" i="1" sz="2600"/>
          </a:p>
          <a:p>
            <a:pPr indent="0" lvl="0" marL="0" marR="0" rtl="0" algn="l">
              <a:spcBef>
                <a:spcPts val="0"/>
              </a:spcBef>
              <a:spcAft>
                <a:spcPts val="0"/>
              </a:spcAft>
              <a:buNone/>
            </a:pPr>
            <a:r>
              <a:t/>
            </a:r>
            <a:endParaRPr i="1" sz="2600">
              <a:latin typeface="Times New Roman"/>
              <a:ea typeface="Times New Roman"/>
              <a:cs typeface="Times New Roman"/>
              <a:sym typeface="Times New Roman"/>
            </a:endParaRPr>
          </a:p>
          <a:p>
            <a:pPr indent="-393700" lvl="0" marL="457200" marR="0" rtl="0" algn="l">
              <a:spcBef>
                <a:spcPts val="0"/>
              </a:spcBef>
              <a:spcAft>
                <a:spcPts val="0"/>
              </a:spcAft>
              <a:buSzPts val="2600"/>
              <a:buChar char="●"/>
            </a:pPr>
            <a:r>
              <a:rPr i="1" lang="en-US" sz="2600">
                <a:latin typeface="Times New Roman"/>
                <a:ea typeface="Times New Roman"/>
                <a:cs typeface="Times New Roman"/>
                <a:sym typeface="Times New Roman"/>
              </a:rPr>
              <a:t>“ </a:t>
            </a:r>
            <a:r>
              <a:rPr i="1" lang="en-US" sz="2600">
                <a:highlight>
                  <a:srgbClr val="FFFFFF"/>
                </a:highlight>
                <a:latin typeface="Times New Roman"/>
                <a:ea typeface="Times New Roman"/>
                <a:cs typeface="Times New Roman"/>
                <a:sym typeface="Times New Roman"/>
              </a:rPr>
              <a:t>The truth is, there’s a lot to know in order to really enjoy riding a bike – and to me, enjoying riding a bike is to not have to think about how or on what it's running.Given that electric bikes have instantaneous torque and also an added green tick, there’s no looking back as to why it wouldn't be my choice of riding.”</a:t>
            </a:r>
            <a:r>
              <a:rPr b="1" i="1" lang="en-US" sz="2600">
                <a:highlight>
                  <a:srgbClr val="FFFFFF"/>
                </a:highlight>
              </a:rPr>
              <a:t> </a:t>
            </a:r>
            <a:r>
              <a:rPr b="1" lang="en-US" sz="2600">
                <a:highlight>
                  <a:srgbClr val="FFFFFF"/>
                </a:highlight>
              </a:rPr>
              <a:t>-</a:t>
            </a:r>
            <a:r>
              <a:rPr b="1" i="1" lang="en-US" sz="2600">
                <a:highlight>
                  <a:srgbClr val="FFFFFF"/>
                </a:highlight>
                <a:latin typeface="Times New Roman"/>
                <a:ea typeface="Times New Roman"/>
                <a:cs typeface="Times New Roman"/>
                <a:sym typeface="Times New Roman"/>
              </a:rPr>
              <a:t> </a:t>
            </a:r>
            <a:r>
              <a:rPr b="1" i="1" lang="en-US" sz="2600">
                <a:highlight>
                  <a:srgbClr val="FFFFFF"/>
                </a:highlight>
              </a:rPr>
              <a:t>Pratyush Singh, BITS Pilani Hyderabad Campus</a:t>
            </a:r>
            <a:endParaRPr b="1" i="1" sz="2600"/>
          </a:p>
          <a:p>
            <a:pPr indent="0" lvl="0" marL="0" marR="0" rtl="0" algn="l">
              <a:spcBef>
                <a:spcPts val="0"/>
              </a:spcBef>
              <a:spcAft>
                <a:spcPts val="0"/>
              </a:spcAft>
              <a:buNone/>
            </a:pPr>
            <a:r>
              <a:t/>
            </a:r>
            <a:endParaRPr b="1" i="1" sz="2600">
              <a:latin typeface="Times New Roman"/>
              <a:ea typeface="Times New Roman"/>
              <a:cs typeface="Times New Roman"/>
              <a:sym typeface="Times New Roman"/>
            </a:endParaRPr>
          </a:p>
          <a:p>
            <a:pPr indent="0" lvl="0" marL="0" marR="0" rtl="0" algn="l">
              <a:spcBef>
                <a:spcPts val="0"/>
              </a:spcBef>
              <a:spcAft>
                <a:spcPts val="0"/>
              </a:spcAft>
              <a:buNone/>
            </a:pPr>
            <a:r>
              <a:rPr b="1" i="1" lang="en-US" sz="2600">
                <a:latin typeface="Times New Roman"/>
                <a:ea typeface="Times New Roman"/>
                <a:cs typeface="Times New Roman"/>
                <a:sym typeface="Times New Roman"/>
              </a:rPr>
              <a:t>                                                                                                   </a:t>
            </a:r>
            <a:endParaRPr b="1" i="1" sz="2600">
              <a:latin typeface="Times New Roman"/>
              <a:ea typeface="Times New Roman"/>
              <a:cs typeface="Times New Roman"/>
              <a:sym typeface="Times New Roman"/>
            </a:endParaRPr>
          </a:p>
          <a:p>
            <a:pPr indent="0" lvl="0" marL="0" marR="0" rtl="0" algn="l">
              <a:spcBef>
                <a:spcPts val="0"/>
              </a:spcBef>
              <a:spcAft>
                <a:spcPts val="0"/>
              </a:spcAft>
              <a:buNone/>
            </a:pPr>
            <a:r>
              <a:rPr b="1" i="1" lang="en-US" sz="2600">
                <a:latin typeface="Times New Roman"/>
                <a:ea typeface="Times New Roman"/>
                <a:cs typeface="Times New Roman"/>
                <a:sym typeface="Times New Roman"/>
              </a:rPr>
              <a:t> </a:t>
            </a:r>
            <a:endParaRPr b="1" sz="2600">
              <a:latin typeface="Times New Roman"/>
              <a:ea typeface="Times New Roman"/>
              <a:cs typeface="Times New Roman"/>
              <a:sym typeface="Times New Roman"/>
            </a:endParaRPr>
          </a:p>
        </p:txBody>
      </p:sp>
      <p:pic>
        <p:nvPicPr>
          <p:cNvPr id="174" name="Google Shape;174;p37"/>
          <p:cNvPicPr preferRelativeResize="0"/>
          <p:nvPr/>
        </p:nvPicPr>
        <p:blipFill>
          <a:blip r:embed="rId4">
            <a:alphaModFix/>
          </a:blip>
          <a:stretch>
            <a:fillRect/>
          </a:stretch>
        </p:blipFill>
        <p:spPr>
          <a:xfrm>
            <a:off x="2262250" y="11441675"/>
            <a:ext cx="9370050" cy="5200650"/>
          </a:xfrm>
          <a:prstGeom prst="rect">
            <a:avLst/>
          </a:prstGeom>
          <a:noFill/>
          <a:ln>
            <a:noFill/>
          </a:ln>
        </p:spPr>
      </p:pic>
      <p:sp>
        <p:nvSpPr>
          <p:cNvPr id="175" name="Google Shape;175;p37"/>
          <p:cNvSpPr txBox="1"/>
          <p:nvPr/>
        </p:nvSpPr>
        <p:spPr>
          <a:xfrm>
            <a:off x="468775" y="31008950"/>
            <a:ext cx="105810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t>*20% - 80% charge</a:t>
            </a:r>
            <a:endParaRPr sz="2400"/>
          </a:p>
        </p:txBody>
      </p:sp>
      <p:graphicFrame>
        <p:nvGraphicFramePr>
          <p:cNvPr id="176" name="Google Shape;176;p37"/>
          <p:cNvGraphicFramePr/>
          <p:nvPr/>
        </p:nvGraphicFramePr>
        <p:xfrm>
          <a:off x="729025" y="22627125"/>
          <a:ext cx="3000000" cy="3000000"/>
        </p:xfrm>
        <a:graphic>
          <a:graphicData uri="http://schemas.openxmlformats.org/drawingml/2006/table">
            <a:tbl>
              <a:tblPr>
                <a:noFill/>
                <a:tableStyleId>{FD9F0AB6-D192-4F54-B0F4-9CB38D6D6DCB}</a:tableStyleId>
              </a:tblPr>
              <a:tblGrid>
                <a:gridCol w="3109125"/>
                <a:gridCol w="3109125"/>
                <a:gridCol w="3072150"/>
                <a:gridCol w="3146100"/>
              </a:tblGrid>
              <a:tr h="537225">
                <a:tc>
                  <a:txBody>
                    <a:bodyPr/>
                    <a:lstStyle/>
                    <a:p>
                      <a:pPr indent="0" lvl="0" marL="0" rtl="0" algn="ctr">
                        <a:spcBef>
                          <a:spcPts val="0"/>
                        </a:spcBef>
                        <a:spcAft>
                          <a:spcPts val="0"/>
                        </a:spcAft>
                        <a:buNone/>
                      </a:pPr>
                      <a:r>
                        <a:rPr b="1" lang="en-US" sz="2400">
                          <a:latin typeface="Arial Black"/>
                          <a:ea typeface="Arial Black"/>
                          <a:cs typeface="Arial Black"/>
                          <a:sym typeface="Arial Black"/>
                        </a:rPr>
                        <a:t>Specification</a:t>
                      </a:r>
                      <a:endParaRPr b="1" sz="2400">
                        <a:latin typeface="Arial Black"/>
                        <a:ea typeface="Arial Black"/>
                        <a:cs typeface="Arial Black"/>
                        <a:sym typeface="Arial Black"/>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US" sz="2400"/>
                        <a:t>Pulsar 220F</a:t>
                      </a:r>
                      <a:endParaRPr b="1" sz="2400"/>
                    </a:p>
                  </a:txBody>
                  <a:tcPr marT="91425" marB="91425" marR="91425" marL="91425">
                    <a:lnL cap="flat" cmpd="sng" w="1905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9CB9C"/>
                    </a:solidFill>
                  </a:tcPr>
                </a:tc>
                <a:tc>
                  <a:txBody>
                    <a:bodyPr/>
                    <a:lstStyle/>
                    <a:p>
                      <a:pPr indent="0" lvl="0" marL="0" rtl="0" algn="ctr">
                        <a:spcBef>
                          <a:spcPts val="0"/>
                        </a:spcBef>
                        <a:spcAft>
                          <a:spcPts val="0"/>
                        </a:spcAft>
                        <a:buNone/>
                      </a:pPr>
                      <a:r>
                        <a:rPr b="1" lang="en-US" sz="2400"/>
                        <a:t>Competing e-bike</a:t>
                      </a:r>
                      <a:endParaRPr b="1" sz="24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a:txBody>
                    <a:bodyPr/>
                    <a:lstStyle/>
                    <a:p>
                      <a:pPr indent="0" lvl="0" marL="0" rtl="0" algn="ctr">
                        <a:spcBef>
                          <a:spcPts val="0"/>
                        </a:spcBef>
                        <a:spcAft>
                          <a:spcPts val="0"/>
                        </a:spcAft>
                        <a:buNone/>
                      </a:pPr>
                      <a:r>
                        <a:rPr b="1" lang="en-US" sz="2400"/>
                        <a:t>Vision X prototype</a:t>
                      </a:r>
                      <a:endParaRPr b="1" sz="24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6D7A8"/>
                    </a:solidFill>
                  </a:tcPr>
                </a:tc>
              </a:tr>
              <a:tr h="894125">
                <a:tc>
                  <a:txBody>
                    <a:bodyPr/>
                    <a:lstStyle/>
                    <a:p>
                      <a:pPr indent="0" lvl="0" marL="0" rtl="0" algn="ctr">
                        <a:spcBef>
                          <a:spcPts val="0"/>
                        </a:spcBef>
                        <a:spcAft>
                          <a:spcPts val="0"/>
                        </a:spcAft>
                        <a:buNone/>
                      </a:pPr>
                      <a:r>
                        <a:rPr lang="en-US" sz="2400">
                          <a:latin typeface="Arial Black"/>
                          <a:ea typeface="Arial Black"/>
                          <a:cs typeface="Arial Black"/>
                          <a:sym typeface="Arial Black"/>
                        </a:rPr>
                        <a:t>Top speed (kmph)</a:t>
                      </a:r>
                      <a:endParaRPr sz="2400">
                        <a:latin typeface="Arial Black"/>
                        <a:ea typeface="Arial Black"/>
                        <a:cs typeface="Arial Black"/>
                        <a:sym typeface="Arial Black"/>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400"/>
                        <a:t>120 </a:t>
                      </a:r>
                      <a:endParaRPr sz="2400"/>
                    </a:p>
                  </a:txBody>
                  <a:tcPr marT="91425" marB="91425" marR="91425" marL="91425">
                    <a:lnL cap="flat" cmpd="sng" w="19050">
                      <a:solidFill>
                        <a:srgbClr val="000000"/>
                      </a:solidFill>
                      <a:prstDash val="solid"/>
                      <a:round/>
                      <a:headEnd len="sm" w="sm" type="none"/>
                      <a:tailEnd len="sm" w="sm" type="none"/>
                    </a:lnL>
                    <a:lnT cap="flat" cmpd="sng" w="9525">
                      <a:solidFill>
                        <a:srgbClr val="000000"/>
                      </a:solidFill>
                      <a:prstDash val="solid"/>
                      <a:round/>
                      <a:headEnd len="sm" w="sm" type="none"/>
                      <a:tailEnd len="sm" w="sm" type="none"/>
                    </a:lnT>
                    <a:solidFill>
                      <a:srgbClr val="FCE5CD"/>
                    </a:solidFill>
                  </a:tcPr>
                </a:tc>
                <a:tc>
                  <a:txBody>
                    <a:bodyPr/>
                    <a:lstStyle/>
                    <a:p>
                      <a:pPr indent="0" lvl="0" marL="0" rtl="0" algn="ctr">
                        <a:spcBef>
                          <a:spcPts val="0"/>
                        </a:spcBef>
                        <a:spcAft>
                          <a:spcPts val="0"/>
                        </a:spcAft>
                        <a:buNone/>
                      </a:pPr>
                      <a:r>
                        <a:rPr lang="en-US" sz="2400"/>
                        <a:t>100 </a:t>
                      </a:r>
                      <a:endParaRPr sz="2400"/>
                    </a:p>
                  </a:txBody>
                  <a:tcPr marT="91425" marB="91425" marR="91425" marL="91425">
                    <a:lnT cap="flat" cmpd="sng" w="9525">
                      <a:solidFill>
                        <a:srgbClr val="000000"/>
                      </a:solidFill>
                      <a:prstDash val="solid"/>
                      <a:round/>
                      <a:headEnd len="sm" w="sm" type="none"/>
                      <a:tailEnd len="sm" w="sm" type="none"/>
                    </a:lnT>
                    <a:solidFill>
                      <a:srgbClr val="CFE2F3"/>
                    </a:solidFill>
                  </a:tcPr>
                </a:tc>
                <a:tc>
                  <a:txBody>
                    <a:bodyPr/>
                    <a:lstStyle/>
                    <a:p>
                      <a:pPr indent="0" lvl="0" marL="0" rtl="0" algn="ctr">
                        <a:spcBef>
                          <a:spcPts val="0"/>
                        </a:spcBef>
                        <a:spcAft>
                          <a:spcPts val="0"/>
                        </a:spcAft>
                        <a:buNone/>
                      </a:pPr>
                      <a:r>
                        <a:rPr lang="en-US" sz="2400"/>
                        <a:t>120 </a:t>
                      </a:r>
                      <a:endParaRPr sz="2400"/>
                    </a:p>
                  </a:txBody>
                  <a:tcPr marT="91425" marB="91425" marR="91425" marL="91425">
                    <a:lnT cap="flat" cmpd="sng" w="9525">
                      <a:solidFill>
                        <a:srgbClr val="000000"/>
                      </a:solidFill>
                      <a:prstDash val="solid"/>
                      <a:round/>
                      <a:headEnd len="sm" w="sm" type="none"/>
                      <a:tailEnd len="sm" w="sm" type="none"/>
                    </a:lnT>
                    <a:solidFill>
                      <a:srgbClr val="D9EAD3"/>
                    </a:solidFill>
                  </a:tcPr>
                </a:tc>
              </a:tr>
              <a:tr h="894125">
                <a:tc>
                  <a:txBody>
                    <a:bodyPr/>
                    <a:lstStyle/>
                    <a:p>
                      <a:pPr indent="0" lvl="0" marL="0" rtl="0" algn="ctr">
                        <a:spcBef>
                          <a:spcPts val="0"/>
                        </a:spcBef>
                        <a:spcAft>
                          <a:spcPts val="0"/>
                        </a:spcAft>
                        <a:buNone/>
                      </a:pPr>
                      <a:r>
                        <a:rPr lang="en-US" sz="2400">
                          <a:latin typeface="Arial Black"/>
                          <a:ea typeface="Arial Black"/>
                          <a:cs typeface="Arial Black"/>
                          <a:sym typeface="Arial Black"/>
                        </a:rPr>
                        <a:t>Mode of propulsion</a:t>
                      </a:r>
                      <a:endParaRPr sz="2400">
                        <a:latin typeface="Arial Black"/>
                        <a:ea typeface="Arial Black"/>
                        <a:cs typeface="Arial Black"/>
                        <a:sym typeface="Arial Black"/>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400"/>
                        <a:t>Internal combustion engine</a:t>
                      </a:r>
                      <a:endParaRPr sz="2400"/>
                    </a:p>
                  </a:txBody>
                  <a:tcPr marT="91425" marB="91425" marR="91425" marL="91425">
                    <a:lnL cap="flat" cmpd="sng" w="19050">
                      <a:solidFill>
                        <a:srgbClr val="000000"/>
                      </a:solidFill>
                      <a:prstDash val="solid"/>
                      <a:round/>
                      <a:headEnd len="sm" w="sm" type="none"/>
                      <a:tailEnd len="sm" w="sm" type="none"/>
                    </a:lnL>
                    <a:lnB cap="flat" cmpd="sng" w="9525">
                      <a:solidFill>
                        <a:srgbClr val="9E9E9E"/>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Clr>
                          <a:srgbClr val="000000"/>
                        </a:buClr>
                        <a:buSzPts val="1100"/>
                        <a:buFont typeface="Arial"/>
                        <a:buNone/>
                      </a:pPr>
                      <a:r>
                        <a:rPr lang="en-US" sz="2400">
                          <a:solidFill>
                            <a:srgbClr val="000000"/>
                          </a:solidFill>
                        </a:rPr>
                        <a:t>Electric Motor</a:t>
                      </a:r>
                      <a:endParaRPr sz="2400"/>
                    </a:p>
                  </a:txBody>
                  <a:tcPr marT="91425" marB="91425" marR="91425" marL="91425">
                    <a:lnB cap="flat" cmpd="sng" w="9525">
                      <a:solidFill>
                        <a:srgbClr val="9E9E9E"/>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Clr>
                          <a:srgbClr val="000000"/>
                        </a:buClr>
                        <a:buSzPts val="1100"/>
                        <a:buFont typeface="Arial"/>
                        <a:buNone/>
                      </a:pPr>
                      <a:r>
                        <a:rPr lang="en-US" sz="2400">
                          <a:solidFill>
                            <a:srgbClr val="000000"/>
                          </a:solidFill>
                        </a:rPr>
                        <a:t>Electric Motor</a:t>
                      </a:r>
                      <a:endParaRPr sz="2400"/>
                    </a:p>
                  </a:txBody>
                  <a:tcPr marT="91425" marB="91425" marR="91425" marL="91425">
                    <a:solidFill>
                      <a:srgbClr val="D9EAD3"/>
                    </a:solidFill>
                  </a:tcPr>
                </a:tc>
              </a:tr>
              <a:tr h="537225">
                <a:tc>
                  <a:txBody>
                    <a:bodyPr/>
                    <a:lstStyle/>
                    <a:p>
                      <a:pPr indent="0" lvl="0" marL="0" rtl="0" algn="ctr">
                        <a:spcBef>
                          <a:spcPts val="0"/>
                        </a:spcBef>
                        <a:spcAft>
                          <a:spcPts val="0"/>
                        </a:spcAft>
                        <a:buNone/>
                      </a:pPr>
                      <a:r>
                        <a:rPr lang="en-US" sz="2400">
                          <a:latin typeface="Arial Black"/>
                          <a:ea typeface="Arial Black"/>
                          <a:cs typeface="Arial Black"/>
                          <a:sym typeface="Arial Black"/>
                        </a:rPr>
                        <a:t>Power</a:t>
                      </a:r>
                      <a:endParaRPr sz="2400">
                        <a:latin typeface="Arial Black"/>
                        <a:ea typeface="Arial Black"/>
                        <a:cs typeface="Arial Black"/>
                        <a:sym typeface="Arial Black"/>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400">
                          <a:solidFill>
                            <a:srgbClr val="000000"/>
                          </a:solidFill>
                        </a:rPr>
                        <a:t>15.3kW</a:t>
                      </a:r>
                      <a:endParaRPr sz="2400">
                        <a:solidFill>
                          <a:srgbClr val="000000"/>
                        </a:solidFill>
                      </a:endParaRPr>
                    </a:p>
                  </a:txBody>
                  <a:tcPr marT="91425" marB="91425" marR="91425" marL="91425">
                    <a:lnL cap="flat" cmpd="sng" w="1905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US" sz="2400"/>
                        <a:t>10kW</a:t>
                      </a:r>
                      <a:endParaRPr sz="24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US" sz="2400"/>
                        <a:t>22kW</a:t>
                      </a:r>
                      <a:endParaRPr sz="2400"/>
                    </a:p>
                  </a:txBody>
                  <a:tcPr marT="91425" marB="91425" marR="91425" marL="91425">
                    <a:lnL cap="flat" cmpd="sng" w="9525">
                      <a:solidFill>
                        <a:srgbClr val="9E9E9E"/>
                      </a:solidFill>
                      <a:prstDash val="solid"/>
                      <a:round/>
                      <a:headEnd len="sm" w="sm" type="none"/>
                      <a:tailEnd len="sm" w="sm" type="none"/>
                    </a:lnL>
                    <a:solidFill>
                      <a:srgbClr val="D9EAD3"/>
                    </a:solidFill>
                  </a:tcPr>
                </a:tc>
              </a:tr>
              <a:tr h="537225">
                <a:tc>
                  <a:txBody>
                    <a:bodyPr/>
                    <a:lstStyle/>
                    <a:p>
                      <a:pPr indent="0" lvl="0" marL="0" rtl="0" algn="ctr">
                        <a:spcBef>
                          <a:spcPts val="0"/>
                        </a:spcBef>
                        <a:spcAft>
                          <a:spcPts val="0"/>
                        </a:spcAft>
                        <a:buNone/>
                      </a:pPr>
                      <a:r>
                        <a:rPr lang="en-US" sz="2400">
                          <a:latin typeface="Arial Black"/>
                          <a:ea typeface="Arial Black"/>
                          <a:cs typeface="Arial Black"/>
                          <a:sym typeface="Arial Black"/>
                        </a:rPr>
                        <a:t>Torque</a:t>
                      </a:r>
                      <a:endParaRPr sz="2400">
                        <a:latin typeface="Arial Black"/>
                        <a:ea typeface="Arial Black"/>
                        <a:cs typeface="Arial Black"/>
                        <a:sym typeface="Arial Black"/>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US" sz="2400">
                          <a:solidFill>
                            <a:srgbClr val="000000"/>
                          </a:solidFill>
                        </a:rPr>
                        <a:t>18.55 Nm</a:t>
                      </a:r>
                      <a:endParaRPr sz="2400"/>
                    </a:p>
                  </a:txBody>
                  <a:tcPr marT="91425" marB="91425" marR="91425" marL="91425">
                    <a:lnL cap="flat" cmpd="sng" w="1905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US" sz="2400"/>
                        <a:t>27 Nm</a:t>
                      </a:r>
                      <a:endParaRPr sz="24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US" sz="2400"/>
                        <a:t>60 Nm</a:t>
                      </a:r>
                      <a:endParaRPr sz="2400"/>
                    </a:p>
                  </a:txBody>
                  <a:tcPr marT="91425" marB="91425" marR="91425" marL="91425">
                    <a:lnL cap="flat" cmpd="sng" w="9525">
                      <a:solidFill>
                        <a:srgbClr val="9E9E9E"/>
                      </a:solidFill>
                      <a:prstDash val="solid"/>
                      <a:round/>
                      <a:headEnd len="sm" w="sm" type="none"/>
                      <a:tailEnd len="sm" w="sm" type="none"/>
                    </a:lnL>
                    <a:solidFill>
                      <a:srgbClr val="D9EAD3"/>
                    </a:solidFill>
                  </a:tcPr>
                </a:tc>
              </a:tr>
              <a:tr h="894125">
                <a:tc>
                  <a:txBody>
                    <a:bodyPr/>
                    <a:lstStyle/>
                    <a:p>
                      <a:pPr indent="0" lvl="0" marL="0" rtl="0" algn="ctr">
                        <a:spcBef>
                          <a:spcPts val="0"/>
                        </a:spcBef>
                        <a:spcAft>
                          <a:spcPts val="0"/>
                        </a:spcAft>
                        <a:buNone/>
                      </a:pPr>
                      <a:r>
                        <a:rPr lang="en-US" sz="2400">
                          <a:latin typeface="Arial Black"/>
                          <a:ea typeface="Arial Black"/>
                          <a:cs typeface="Arial Black"/>
                          <a:sym typeface="Arial Black"/>
                        </a:rPr>
                        <a:t>Range/Mileage</a:t>
                      </a:r>
                      <a:endParaRPr sz="2400">
                        <a:latin typeface="Arial Black"/>
                        <a:ea typeface="Arial Black"/>
                        <a:cs typeface="Arial Black"/>
                        <a:sym typeface="Arial Black"/>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400"/>
                        <a:t>40 kmpl </a:t>
                      </a:r>
                      <a:endParaRPr sz="2400"/>
                    </a:p>
                  </a:txBody>
                  <a:tcPr marT="91425" marB="91425" marR="91425" marL="91425">
                    <a:lnL cap="flat" cmpd="sng" w="1905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US" sz="2400"/>
                        <a:t>100 km </a:t>
                      </a:r>
                      <a:r>
                        <a:rPr lang="en-US" sz="2400">
                          <a:solidFill>
                            <a:srgbClr val="000000"/>
                          </a:solidFill>
                        </a:rPr>
                        <a:t>@ 35 kmph</a:t>
                      </a:r>
                      <a:endParaRPr sz="2400">
                        <a:solidFill>
                          <a:srgbClr val="000000"/>
                        </a:solidFill>
                      </a:endParaRPr>
                    </a:p>
                    <a:p>
                      <a:pPr indent="0" lvl="0" marL="0" rtl="0" algn="ctr">
                        <a:spcBef>
                          <a:spcPts val="0"/>
                        </a:spcBef>
                        <a:spcAft>
                          <a:spcPts val="0"/>
                        </a:spcAft>
                        <a:buNone/>
                      </a:pPr>
                      <a:r>
                        <a:t/>
                      </a:r>
                      <a:endParaRPr sz="24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US" sz="2400"/>
                        <a:t>150* km @ 40 kmph</a:t>
                      </a:r>
                      <a:endParaRPr sz="2400"/>
                    </a:p>
                  </a:txBody>
                  <a:tcPr marT="91425" marB="91425" marR="91425" marL="91425">
                    <a:lnL cap="flat" cmpd="sng" w="9525">
                      <a:solidFill>
                        <a:srgbClr val="9E9E9E"/>
                      </a:solidFill>
                      <a:prstDash val="solid"/>
                      <a:round/>
                      <a:headEnd len="sm" w="sm" type="none"/>
                      <a:tailEnd len="sm" w="sm" type="none"/>
                    </a:lnL>
                    <a:solidFill>
                      <a:srgbClr val="D9EAD3"/>
                    </a:solidFill>
                  </a:tcPr>
                </a:tc>
              </a:tr>
              <a:tr h="894125">
                <a:tc>
                  <a:txBody>
                    <a:bodyPr/>
                    <a:lstStyle/>
                    <a:p>
                      <a:pPr indent="0" lvl="0" marL="0" rtl="0" algn="ctr">
                        <a:spcBef>
                          <a:spcPts val="0"/>
                        </a:spcBef>
                        <a:spcAft>
                          <a:spcPts val="0"/>
                        </a:spcAft>
                        <a:buNone/>
                      </a:pPr>
                      <a:r>
                        <a:rPr lang="en-US" sz="2400">
                          <a:solidFill>
                            <a:srgbClr val="000000"/>
                          </a:solidFill>
                          <a:latin typeface="Arial Black"/>
                          <a:ea typeface="Arial Black"/>
                          <a:cs typeface="Arial Black"/>
                          <a:sym typeface="Arial Black"/>
                        </a:rPr>
                        <a:t>Cost per km (</a:t>
                      </a:r>
                      <a:r>
                        <a:rPr lang="en-US" sz="2400">
                          <a:solidFill>
                            <a:srgbClr val="222222"/>
                          </a:solidFill>
                          <a:highlight>
                            <a:schemeClr val="lt1"/>
                          </a:highlight>
                          <a:latin typeface="Arial Black"/>
                          <a:ea typeface="Arial Black"/>
                          <a:cs typeface="Arial Black"/>
                          <a:sym typeface="Arial Black"/>
                        </a:rPr>
                        <a:t>₹</a:t>
                      </a:r>
                      <a:r>
                        <a:rPr lang="en-US" sz="2400">
                          <a:solidFill>
                            <a:srgbClr val="000000"/>
                          </a:solidFill>
                          <a:latin typeface="Arial Black"/>
                          <a:ea typeface="Arial Black"/>
                          <a:cs typeface="Arial Black"/>
                          <a:sym typeface="Arial Black"/>
                        </a:rPr>
                        <a:t>/km)</a:t>
                      </a:r>
                      <a:endParaRPr sz="2400">
                        <a:latin typeface="Arial Black"/>
                        <a:ea typeface="Arial Black"/>
                        <a:cs typeface="Arial Black"/>
                        <a:sym typeface="Arial Black"/>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400"/>
                        <a:t>2.34</a:t>
                      </a:r>
                      <a:endParaRPr sz="2400"/>
                    </a:p>
                  </a:txBody>
                  <a:tcPr marT="91425" marB="91425" marR="91425" marL="91425">
                    <a:lnL cap="flat" cmpd="sng" w="1905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US" sz="2400"/>
                        <a:t>0.30</a:t>
                      </a:r>
                      <a:endParaRPr sz="24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US" sz="2400"/>
                        <a:t>0.30</a:t>
                      </a:r>
                      <a:endParaRPr sz="2400"/>
                    </a:p>
                  </a:txBody>
                  <a:tcPr marT="91425" marB="91425" marR="91425" marL="91425">
                    <a:lnL cap="flat" cmpd="sng" w="9525">
                      <a:solidFill>
                        <a:srgbClr val="9E9E9E"/>
                      </a:solidFill>
                      <a:prstDash val="solid"/>
                      <a:round/>
                      <a:headEnd len="sm" w="sm" type="none"/>
                      <a:tailEnd len="sm" w="sm" type="none"/>
                    </a:lnL>
                    <a:solidFill>
                      <a:srgbClr val="D9EAD3"/>
                    </a:solidFill>
                  </a:tcPr>
                </a:tc>
              </a:tr>
              <a:tr h="1251050">
                <a:tc>
                  <a:txBody>
                    <a:bodyPr/>
                    <a:lstStyle/>
                    <a:p>
                      <a:pPr indent="0" lvl="0" marL="0" rtl="0" algn="ctr">
                        <a:spcBef>
                          <a:spcPts val="0"/>
                        </a:spcBef>
                        <a:spcAft>
                          <a:spcPts val="0"/>
                        </a:spcAft>
                        <a:buNone/>
                      </a:pPr>
                      <a:r>
                        <a:rPr lang="en-US" sz="2400">
                          <a:latin typeface="Arial Black"/>
                          <a:ea typeface="Arial Black"/>
                          <a:cs typeface="Arial Black"/>
                          <a:sym typeface="Arial Black"/>
                        </a:rPr>
                        <a:t>Energy expenditure per km (Wh/km)</a:t>
                      </a:r>
                      <a:endParaRPr sz="2400">
                        <a:latin typeface="Arial Black"/>
                        <a:ea typeface="Arial Black"/>
                        <a:cs typeface="Arial Black"/>
                        <a:sym typeface="Arial Black"/>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400"/>
                        <a:t>394</a:t>
                      </a:r>
                      <a:endParaRPr sz="2400"/>
                    </a:p>
                  </a:txBody>
                  <a:tcPr marT="91425" marB="91425" marR="91425" marL="91425">
                    <a:lnL cap="flat" cmpd="sng" w="1905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US" sz="2400"/>
                        <a:t>180</a:t>
                      </a:r>
                      <a:endParaRPr sz="24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US" sz="2400"/>
                        <a:t>187</a:t>
                      </a:r>
                      <a:endParaRPr sz="2400"/>
                    </a:p>
                  </a:txBody>
                  <a:tcPr marT="91425" marB="91425" marR="91425" marL="91425">
                    <a:lnL cap="flat" cmpd="sng" w="9525">
                      <a:solidFill>
                        <a:srgbClr val="9E9E9E"/>
                      </a:solidFill>
                      <a:prstDash val="solid"/>
                      <a:round/>
                      <a:headEnd len="sm" w="sm" type="none"/>
                      <a:tailEnd len="sm" w="sm" type="none"/>
                    </a:lnL>
                    <a:solidFill>
                      <a:srgbClr val="D9EAD3"/>
                    </a:solidFill>
                  </a:tcPr>
                </a:tc>
              </a:tr>
              <a:tr h="894125">
                <a:tc>
                  <a:txBody>
                    <a:bodyPr/>
                    <a:lstStyle/>
                    <a:p>
                      <a:pPr indent="0" lvl="0" marL="0" rtl="0" algn="ctr">
                        <a:spcBef>
                          <a:spcPts val="0"/>
                        </a:spcBef>
                        <a:spcAft>
                          <a:spcPts val="0"/>
                        </a:spcAft>
                        <a:buNone/>
                      </a:pPr>
                      <a:r>
                        <a:rPr lang="en-US" sz="2400">
                          <a:latin typeface="Arial Black"/>
                          <a:ea typeface="Arial Black"/>
                          <a:cs typeface="Arial Black"/>
                          <a:sym typeface="Arial Black"/>
                        </a:rPr>
                        <a:t>Carbon Footprint (g/MJ)</a:t>
                      </a:r>
                      <a:endParaRPr sz="2400">
                        <a:latin typeface="Arial Black"/>
                        <a:ea typeface="Arial Black"/>
                        <a:cs typeface="Arial Black"/>
                        <a:sym typeface="Arial Black"/>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400"/>
                        <a:t>28.29</a:t>
                      </a:r>
                      <a:endParaRPr sz="2400"/>
                    </a:p>
                  </a:txBody>
                  <a:tcPr marT="91425" marB="91425" marR="91425" marL="91425">
                    <a:lnL cap="flat" cmpd="sng" w="1905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lang="en-US" sz="2400"/>
                        <a:t>15.52</a:t>
                      </a:r>
                      <a:endParaRPr sz="24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Clr>
                          <a:srgbClr val="000000"/>
                        </a:buClr>
                        <a:buSzPts val="1100"/>
                        <a:buFont typeface="Arial"/>
                        <a:buNone/>
                      </a:pPr>
                      <a:r>
                        <a:rPr lang="en-US" sz="2400">
                          <a:solidFill>
                            <a:srgbClr val="000000"/>
                          </a:solidFill>
                        </a:rPr>
                        <a:t>16.06</a:t>
                      </a:r>
                      <a:endParaRPr sz="2400"/>
                    </a:p>
                  </a:txBody>
                  <a:tcPr marT="91425" marB="91425" marR="91425" marL="91425">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D9EAD3"/>
                    </a:solidFill>
                  </a:tcPr>
                </a:tc>
              </a:tr>
              <a:tr h="894125">
                <a:tc>
                  <a:txBody>
                    <a:bodyPr/>
                    <a:lstStyle/>
                    <a:p>
                      <a:pPr indent="0" lvl="0" marL="0" rtl="0" algn="ctr">
                        <a:spcBef>
                          <a:spcPts val="0"/>
                        </a:spcBef>
                        <a:spcAft>
                          <a:spcPts val="0"/>
                        </a:spcAft>
                        <a:buNone/>
                      </a:pPr>
                      <a:r>
                        <a:rPr lang="en-US" sz="2400">
                          <a:latin typeface="Arial Black"/>
                          <a:ea typeface="Arial Black"/>
                          <a:cs typeface="Arial Black"/>
                          <a:sym typeface="Arial Black"/>
                        </a:rPr>
                        <a:t>Maintenance </a:t>
                      </a:r>
                      <a:r>
                        <a:rPr lang="en-US" sz="2400">
                          <a:solidFill>
                            <a:srgbClr val="000000"/>
                          </a:solidFill>
                          <a:latin typeface="Arial Black"/>
                          <a:ea typeface="Arial Black"/>
                          <a:cs typeface="Arial Black"/>
                          <a:sym typeface="Arial Black"/>
                        </a:rPr>
                        <a:t>(</a:t>
                      </a:r>
                      <a:r>
                        <a:rPr lang="en-US" sz="2400">
                          <a:solidFill>
                            <a:srgbClr val="222222"/>
                          </a:solidFill>
                          <a:highlight>
                            <a:srgbClr val="FFFFFF"/>
                          </a:highlight>
                          <a:latin typeface="Arial Black"/>
                          <a:ea typeface="Arial Black"/>
                          <a:cs typeface="Arial Black"/>
                          <a:sym typeface="Arial Black"/>
                        </a:rPr>
                        <a:t>₹</a:t>
                      </a:r>
                      <a:r>
                        <a:rPr lang="en-US" sz="2400">
                          <a:solidFill>
                            <a:srgbClr val="000000"/>
                          </a:solidFill>
                          <a:latin typeface="Arial Black"/>
                          <a:ea typeface="Arial Black"/>
                          <a:cs typeface="Arial Black"/>
                          <a:sym typeface="Arial Black"/>
                        </a:rPr>
                        <a:t>/year)</a:t>
                      </a:r>
                      <a:endParaRPr sz="2400">
                        <a:latin typeface="Arial Black"/>
                        <a:ea typeface="Arial Black"/>
                        <a:cs typeface="Arial Black"/>
                        <a:sym typeface="Arial Black"/>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400"/>
                        <a:t>~4500</a:t>
                      </a:r>
                      <a:endParaRPr sz="2400"/>
                    </a:p>
                  </a:txBody>
                  <a:tcPr marT="91425" marB="91425" marR="91425" marL="91425">
                    <a:lnL cap="flat" cmpd="sng" w="19050">
                      <a:solidFill>
                        <a:srgbClr val="000000"/>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Clr>
                          <a:srgbClr val="000000"/>
                        </a:buClr>
                        <a:buSzPts val="1100"/>
                        <a:buFont typeface="Arial"/>
                        <a:buNone/>
                      </a:pPr>
                      <a:r>
                        <a:rPr lang="en-US" sz="2400">
                          <a:solidFill>
                            <a:srgbClr val="000000"/>
                          </a:solidFill>
                        </a:rPr>
                        <a:t> &lt;</a:t>
                      </a:r>
                      <a:r>
                        <a:rPr lang="en-US" sz="2400"/>
                        <a:t>200</a:t>
                      </a:r>
                      <a:r>
                        <a:rPr lang="en-US" sz="2400">
                          <a:solidFill>
                            <a:srgbClr val="000000"/>
                          </a:solidFill>
                        </a:rPr>
                        <a:t>0</a:t>
                      </a:r>
                      <a:endParaRPr sz="24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US" sz="2400"/>
                        <a:t>&lt;2000</a:t>
                      </a:r>
                      <a:endParaRPr sz="2400">
                        <a:solidFill>
                          <a:srgbClr val="000000"/>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EAD3"/>
                    </a:solidFill>
                  </a:tcPr>
                </a:tc>
              </a:tr>
            </a:tbl>
          </a:graphicData>
        </a:graphic>
      </p:graphicFrame>
      <p:pic>
        <p:nvPicPr>
          <p:cNvPr id="177" name="Google Shape;177;p37"/>
          <p:cNvPicPr preferRelativeResize="0"/>
          <p:nvPr/>
        </p:nvPicPr>
        <p:blipFill>
          <a:blip r:embed="rId5">
            <a:alphaModFix/>
          </a:blip>
          <a:stretch>
            <a:fillRect/>
          </a:stretch>
        </p:blipFill>
        <p:spPr>
          <a:xfrm>
            <a:off x="16886433" y="27526845"/>
            <a:ext cx="12543901" cy="5055155"/>
          </a:xfrm>
          <a:prstGeom prst="rect">
            <a:avLst/>
          </a:prstGeom>
          <a:noFill/>
          <a:ln>
            <a:noFill/>
          </a:ln>
        </p:spPr>
      </p:pic>
      <p:sp>
        <p:nvSpPr>
          <p:cNvPr id="178" name="Google Shape;178;p37"/>
          <p:cNvSpPr/>
          <p:nvPr/>
        </p:nvSpPr>
        <p:spPr>
          <a:xfrm flipH="1" rot="10800000">
            <a:off x="22924775" y="27526850"/>
            <a:ext cx="2066700" cy="892800"/>
          </a:xfrm>
          <a:prstGeom prst="bentUpArrow">
            <a:avLst>
              <a:gd fmla="val 25000" name="adj1"/>
              <a:gd fmla="val 25000" name="adj2"/>
              <a:gd fmla="val 25000" name="adj3"/>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7"/>
          <p:cNvSpPr txBox="1"/>
          <p:nvPr/>
        </p:nvSpPr>
        <p:spPr>
          <a:xfrm>
            <a:off x="19684825" y="29063375"/>
            <a:ext cx="1550400" cy="2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Prototype Alpha</a:t>
            </a:r>
            <a:endParaRPr/>
          </a:p>
          <a:p>
            <a:pPr indent="0" lvl="0" marL="0" rtl="0" algn="l">
              <a:spcBef>
                <a:spcPts val="0"/>
              </a:spcBef>
              <a:spcAft>
                <a:spcPts val="0"/>
              </a:spcAft>
              <a:buNone/>
            </a:pPr>
            <a:r>
              <a:rPr lang="en-US" sz="1100"/>
              <a:t>    </a:t>
            </a:r>
            <a:r>
              <a:rPr lang="en-US" sz="1100"/>
              <a:t>(without body)</a:t>
            </a:r>
            <a:endParaRPr sz="1100"/>
          </a:p>
        </p:txBody>
      </p:sp>
      <p:sp>
        <p:nvSpPr>
          <p:cNvPr id="180" name="Google Shape;180;p37"/>
          <p:cNvSpPr txBox="1"/>
          <p:nvPr/>
        </p:nvSpPr>
        <p:spPr>
          <a:xfrm>
            <a:off x="23714325" y="30881425"/>
            <a:ext cx="1033200" cy="14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Final build</a:t>
            </a:r>
            <a:endParaRPr/>
          </a:p>
        </p:txBody>
      </p:sp>
      <p:pic>
        <p:nvPicPr>
          <p:cNvPr id="181" name="Google Shape;181;p37"/>
          <p:cNvPicPr preferRelativeResize="0"/>
          <p:nvPr/>
        </p:nvPicPr>
        <p:blipFill>
          <a:blip r:embed="rId6">
            <a:alphaModFix/>
          </a:blip>
          <a:stretch>
            <a:fillRect/>
          </a:stretch>
        </p:blipFill>
        <p:spPr>
          <a:xfrm>
            <a:off x="22317564" y="336387"/>
            <a:ext cx="3281100" cy="2932550"/>
          </a:xfrm>
          <a:prstGeom prst="rect">
            <a:avLst/>
          </a:prstGeom>
          <a:noFill/>
          <a:ln cap="flat" cmpd="sng" w="9525">
            <a:solidFill>
              <a:srgbClr val="92D050"/>
            </a:solidFill>
            <a:prstDash val="solid"/>
            <a:round/>
            <a:headEnd len="sm" w="sm" type="none"/>
            <a:tailEnd len="sm" w="sm" type="none"/>
          </a:ln>
        </p:spPr>
      </p:pic>
      <p:pic>
        <p:nvPicPr>
          <p:cNvPr id="182" name="Google Shape;182;p37"/>
          <p:cNvPicPr preferRelativeResize="0"/>
          <p:nvPr/>
        </p:nvPicPr>
        <p:blipFill>
          <a:blip r:embed="rId7">
            <a:alphaModFix/>
          </a:blip>
          <a:stretch>
            <a:fillRect/>
          </a:stretch>
        </p:blipFill>
        <p:spPr>
          <a:xfrm>
            <a:off x="1867238" y="374675"/>
            <a:ext cx="4019100" cy="2855950"/>
          </a:xfrm>
          <a:prstGeom prst="rect">
            <a:avLst/>
          </a:prstGeom>
          <a:noFill/>
          <a:ln cap="flat" cmpd="sng" w="9525">
            <a:solidFill>
              <a:srgbClr val="92D050"/>
            </a:solidFill>
            <a:prstDash val="solid"/>
            <a:round/>
            <a:headEnd len="sm" w="sm" type="none"/>
            <a:tailEnd len="sm" w="sm" type="none"/>
          </a:ln>
        </p:spPr>
      </p:pic>
      <p:pic>
        <p:nvPicPr>
          <p:cNvPr id="183" name="Google Shape;183;p37"/>
          <p:cNvPicPr preferRelativeResize="0"/>
          <p:nvPr/>
        </p:nvPicPr>
        <p:blipFill>
          <a:blip r:embed="rId8">
            <a:alphaModFix/>
          </a:blip>
          <a:stretch>
            <a:fillRect/>
          </a:stretch>
        </p:blipFill>
        <p:spPr>
          <a:xfrm>
            <a:off x="852150" y="17967863"/>
            <a:ext cx="5419827" cy="3613995"/>
          </a:xfrm>
          <a:prstGeom prst="rect">
            <a:avLst/>
          </a:prstGeom>
          <a:noFill/>
          <a:ln>
            <a:noFill/>
          </a:ln>
        </p:spPr>
      </p:pic>
      <p:sp>
        <p:nvSpPr>
          <p:cNvPr id="184" name="Google Shape;184;p37"/>
          <p:cNvSpPr txBox="1"/>
          <p:nvPr/>
        </p:nvSpPr>
        <p:spPr>
          <a:xfrm>
            <a:off x="13872025" y="21803765"/>
            <a:ext cx="13176000" cy="331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000"/>
              <a:t>Last summer our team entered a competition called Carbon Zero Challenge hosted by IIT Madras in search of an up and coming project to help reduce the dangerous carbon content in our atmosphere. Our team after rounds of tests and interviews came into the top 25 teams out of 530+ teams! We were awarded 5 lakh rupees and fine mentorship from a renowned MIT professor to put together the Bike and showcase it in the final round of the competition this February worth 25</a:t>
            </a:r>
            <a:endParaRPr sz="3000"/>
          </a:p>
          <a:p>
            <a:pPr indent="0" lvl="0" marL="0" rtl="0" algn="l">
              <a:spcBef>
                <a:spcPts val="0"/>
              </a:spcBef>
              <a:spcAft>
                <a:spcPts val="0"/>
              </a:spcAft>
              <a:buNone/>
            </a:pPr>
            <a:r>
              <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2_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1_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CZC2017_PosterTemplat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